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75" r:id="rId4"/>
    <p:sldId id="284" r:id="rId5"/>
    <p:sldId id="283" r:id="rId6"/>
    <p:sldId id="262" r:id="rId7"/>
    <p:sldId id="263" r:id="rId8"/>
    <p:sldId id="285" r:id="rId9"/>
    <p:sldId id="277" r:id="rId10"/>
    <p:sldId id="278" r:id="rId11"/>
    <p:sldId id="279" r:id="rId12"/>
    <p:sldId id="282" r:id="rId13"/>
    <p:sldId id="286" r:id="rId14"/>
    <p:sldId id="287" r:id="rId15"/>
    <p:sldId id="288" r:id="rId16"/>
    <p:sldId id="273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BF3D6-1705-4472-8D7C-B27B23F8F1F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66EBA-3252-4895-AC1E-386197BF5F49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১ম খলিফা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E5F53EF-9A9F-4FFF-8CEA-E7FB9C7489AA}" type="parTrans" cxnId="{38668749-372A-4D3F-ABB8-1FD41C382DBE}">
      <dgm:prSet/>
      <dgm:spPr/>
      <dgm:t>
        <a:bodyPr/>
        <a:lstStyle/>
        <a:p>
          <a:endParaRPr lang="en-US"/>
        </a:p>
      </dgm:t>
    </dgm:pt>
    <dgm:pt modelId="{A29F6062-5584-48CC-8AAC-8E0B8A90BBE7}" type="sibTrans" cxnId="{38668749-372A-4D3F-ABB8-1FD41C382DBE}">
      <dgm:prSet/>
      <dgm:spPr/>
      <dgm:t>
        <a:bodyPr/>
        <a:lstStyle/>
        <a:p>
          <a:endParaRPr lang="en-US"/>
        </a:p>
      </dgm:t>
    </dgm:pt>
    <dgm:pt modelId="{7E7BD818-8CBB-4C3D-988D-74EA3AB67D43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জন্মঃ ৫৭৩ খ্রিঃ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A886BAC-8359-445A-9FEA-7FFC5B29E7BF}" type="parTrans" cxnId="{1422D4FA-34A7-4560-B8DA-77EEC436E9CB}">
      <dgm:prSet/>
      <dgm:spPr/>
      <dgm:t>
        <a:bodyPr/>
        <a:lstStyle/>
        <a:p>
          <a:endParaRPr lang="en-US"/>
        </a:p>
      </dgm:t>
    </dgm:pt>
    <dgm:pt modelId="{F0661E30-632B-4F2C-A7EC-A3098ABB3380}" type="sibTrans" cxnId="{1422D4FA-34A7-4560-B8DA-77EEC436E9CB}">
      <dgm:prSet/>
      <dgm:spPr/>
      <dgm:t>
        <a:bodyPr/>
        <a:lstStyle/>
        <a:p>
          <a:endParaRPr lang="en-US"/>
        </a:p>
      </dgm:t>
    </dgm:pt>
    <dgm:pt modelId="{1057C904-914F-4F02-96C1-A87D78693D06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মাতাঃ উম্মুল খায়ের সালমা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1FE125A-0751-4A29-8769-0AE965E54B8D}" type="parTrans" cxnId="{3B281C48-332F-4FBD-A686-38E6E9423BD1}">
      <dgm:prSet/>
      <dgm:spPr/>
      <dgm:t>
        <a:bodyPr/>
        <a:lstStyle/>
        <a:p>
          <a:endParaRPr lang="en-US"/>
        </a:p>
      </dgm:t>
    </dgm:pt>
    <dgm:pt modelId="{821FA75E-EEB8-41DE-99D9-520CB12481DD}" type="sibTrans" cxnId="{3B281C48-332F-4FBD-A686-38E6E9423BD1}">
      <dgm:prSet/>
      <dgm:spPr/>
      <dgm:t>
        <a:bodyPr/>
        <a:lstStyle/>
        <a:p>
          <a:endParaRPr lang="en-US"/>
        </a:p>
      </dgm:t>
    </dgm:pt>
    <dgm:pt modelId="{C425B36A-D118-4A78-A514-5E6F3F51A9C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b="1" dirty="0" smtClean="0">
              <a:latin typeface="NikoshBAN" pitchFamily="2" charset="0"/>
              <a:cs typeface="NikoshBAN" pitchFamily="2" charset="0"/>
            </a:rPr>
            <a:t>ইসলাম ধর্ম গ্রহণঃ</a:t>
          </a:r>
        </a:p>
        <a:p>
          <a:r>
            <a:rPr lang="bn-BD" sz="1800" b="1" dirty="0" smtClean="0">
              <a:latin typeface="NikoshBAN" pitchFamily="2" charset="0"/>
              <a:cs typeface="NikoshBAN" pitchFamily="2" charset="0"/>
            </a:rPr>
            <a:t> ৬১০ খ্রিঃ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1424B024-E4E4-457C-AA13-1DB7FE941E70}" type="parTrans" cxnId="{6EABB5D6-92AA-41A2-8A3C-F29E229F77D1}">
      <dgm:prSet/>
      <dgm:spPr/>
      <dgm:t>
        <a:bodyPr/>
        <a:lstStyle/>
        <a:p>
          <a:endParaRPr lang="en-US"/>
        </a:p>
      </dgm:t>
    </dgm:pt>
    <dgm:pt modelId="{DD2BA501-61D3-4D7F-B0F2-B7D4B8140C99}" type="sibTrans" cxnId="{6EABB5D6-92AA-41A2-8A3C-F29E229F77D1}">
      <dgm:prSet/>
      <dgm:spPr/>
      <dgm:t>
        <a:bodyPr/>
        <a:lstStyle/>
        <a:p>
          <a:endParaRPr lang="en-US"/>
        </a:p>
      </dgm:t>
    </dgm:pt>
    <dgm:pt modelId="{4EB4CA38-A3CA-4CF5-A21C-6E9C305BB4F4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মৃত্যঃ </a:t>
          </a:r>
        </a:p>
        <a:p>
          <a:r>
            <a:rPr lang="bn-BD" b="1" dirty="0" smtClean="0">
              <a:latin typeface="NikoshBAN" pitchFamily="2" charset="0"/>
              <a:cs typeface="NikoshBAN" pitchFamily="2" charset="0"/>
            </a:rPr>
            <a:t>২৩ আগস্ট ৬৩৪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খ্রিঃ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2F9275E6-2D21-4883-9C26-101D652A6A79}" type="parTrans" cxnId="{25F66B60-20DA-4E1E-968C-BB1D3F143F4A}">
      <dgm:prSet/>
      <dgm:spPr/>
      <dgm:t>
        <a:bodyPr/>
        <a:lstStyle/>
        <a:p>
          <a:endParaRPr lang="en-US"/>
        </a:p>
      </dgm:t>
    </dgm:pt>
    <dgm:pt modelId="{E772DF83-D84E-4D55-AA74-3DC371F699AA}" type="sibTrans" cxnId="{25F66B60-20DA-4E1E-968C-BB1D3F143F4A}">
      <dgm:prSet/>
      <dgm:spPr/>
      <dgm:t>
        <a:bodyPr/>
        <a:lstStyle/>
        <a:p>
          <a:endParaRPr lang="en-US"/>
        </a:p>
      </dgm:t>
    </dgm:pt>
    <dgm:pt modelId="{D02A2678-FC75-4367-BF06-D810EECEBA5D}">
      <dgm:prSet custT="1"/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বংশঃ কুরাইশ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DC85941F-F58B-45FB-B21A-9D71656CFCA9}" type="parTrans" cxnId="{6398829F-7F15-4B24-910A-B39520841F57}">
      <dgm:prSet/>
      <dgm:spPr/>
      <dgm:t>
        <a:bodyPr/>
        <a:lstStyle/>
        <a:p>
          <a:endParaRPr lang="en-US"/>
        </a:p>
      </dgm:t>
    </dgm:pt>
    <dgm:pt modelId="{7FA02FB0-ACA0-47EA-9AAB-4A983106911B}" type="sibTrans" cxnId="{6398829F-7F15-4B24-910A-B39520841F57}">
      <dgm:prSet/>
      <dgm:spPr/>
      <dgm:t>
        <a:bodyPr/>
        <a:lstStyle/>
        <a:p>
          <a:endParaRPr lang="en-US"/>
        </a:p>
      </dgm:t>
    </dgm:pt>
    <dgm:pt modelId="{91C55549-D3F5-406B-AFA8-0A9DD23ABFA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পিতাঃ ওসমান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938CADF5-F1EC-417A-896A-2321F52C12CE}" type="parTrans" cxnId="{BA070389-0767-4851-82D6-47CE3873F5E5}">
      <dgm:prSet/>
      <dgm:spPr/>
      <dgm:t>
        <a:bodyPr/>
        <a:lstStyle/>
        <a:p>
          <a:endParaRPr lang="en-US"/>
        </a:p>
      </dgm:t>
    </dgm:pt>
    <dgm:pt modelId="{CF11180B-063B-4FB9-B96F-F0AC1ACE901D}" type="sibTrans" cxnId="{BA070389-0767-4851-82D6-47CE3873F5E5}">
      <dgm:prSet/>
      <dgm:spPr/>
      <dgm:t>
        <a:bodyPr/>
        <a:lstStyle/>
        <a:p>
          <a:endParaRPr lang="en-US"/>
        </a:p>
      </dgm:t>
    </dgm:pt>
    <dgm:pt modelId="{E66F8F77-C3F7-4D2B-8AE4-6143F244B05B}">
      <dgm:prSet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শাসনকালঃ</a:t>
          </a:r>
        </a:p>
        <a:p>
          <a:r>
            <a:rPr lang="bn-BD" b="1" dirty="0" smtClean="0">
              <a:latin typeface="NikoshBAN" pitchFamily="2" charset="0"/>
              <a:cs typeface="NikoshBAN" pitchFamily="2" charset="0"/>
            </a:rPr>
            <a:t>৬৩২ – ৬৩৪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খ্রিঃ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B27055D6-F6AA-485E-AD1F-141811F00EA7}" type="parTrans" cxnId="{C37C3336-C384-4044-BA0F-7CEEA9722732}">
      <dgm:prSet/>
      <dgm:spPr/>
      <dgm:t>
        <a:bodyPr/>
        <a:lstStyle/>
        <a:p>
          <a:endParaRPr lang="en-US"/>
        </a:p>
      </dgm:t>
    </dgm:pt>
    <dgm:pt modelId="{8EC12BCD-9FE5-424F-8DDD-D81954ED3097}" type="sibTrans" cxnId="{C37C3336-C384-4044-BA0F-7CEEA9722732}">
      <dgm:prSet/>
      <dgm:spPr/>
      <dgm:t>
        <a:bodyPr/>
        <a:lstStyle/>
        <a:p>
          <a:endParaRPr lang="en-US"/>
        </a:p>
      </dgm:t>
    </dgm:pt>
    <dgm:pt modelId="{6FF68E65-CE5C-4F0A-9B9D-485D9E042E32}">
      <dgm:prSet custT="1"/>
      <dgm:spPr>
        <a:solidFill>
          <a:srgbClr val="00B050"/>
        </a:solidFill>
      </dgm:spPr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‘সিদ্দিক’ উপাধি লাভ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28B0AE12-EA07-4AD0-86D8-89E0D8D9BE02}" type="parTrans" cxnId="{1A09A32D-9C0D-4ABD-8994-2E7DBAF93266}">
      <dgm:prSet/>
      <dgm:spPr/>
      <dgm:t>
        <a:bodyPr/>
        <a:lstStyle/>
        <a:p>
          <a:endParaRPr lang="en-US"/>
        </a:p>
      </dgm:t>
    </dgm:pt>
    <dgm:pt modelId="{21766739-B4ED-4377-9AFA-2944286E8CB1}" type="sibTrans" cxnId="{1A09A32D-9C0D-4ABD-8994-2E7DBAF93266}">
      <dgm:prSet/>
      <dgm:spPr/>
      <dgm:t>
        <a:bodyPr/>
        <a:lstStyle/>
        <a:p>
          <a:endParaRPr lang="en-US"/>
        </a:p>
      </dgm:t>
    </dgm:pt>
    <dgm:pt modelId="{B3C37BED-0CE0-4BC0-A64A-D5206330E645}" type="pres">
      <dgm:prSet presAssocID="{95DBF3D6-1705-4472-8D7C-B27B23F8F1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4C4CD3-62ED-4667-884E-4A5F08E1F3B9}" type="pres">
      <dgm:prSet presAssocID="{B6C66EBA-3252-4895-AC1E-386197BF5F49}" presName="centerShape" presStyleLbl="node0" presStyleIdx="0" presStyleCnt="1"/>
      <dgm:spPr/>
      <dgm:t>
        <a:bodyPr/>
        <a:lstStyle/>
        <a:p>
          <a:endParaRPr lang="en-US"/>
        </a:p>
      </dgm:t>
    </dgm:pt>
    <dgm:pt modelId="{A04533C8-E41E-4919-A610-79BF35531D6B}" type="pres">
      <dgm:prSet presAssocID="{1A886BAC-8359-445A-9FEA-7FFC5B29E7BF}" presName="parTrans" presStyleLbl="sibTrans2D1" presStyleIdx="0" presStyleCnt="8"/>
      <dgm:spPr/>
      <dgm:t>
        <a:bodyPr/>
        <a:lstStyle/>
        <a:p>
          <a:endParaRPr lang="en-US"/>
        </a:p>
      </dgm:t>
    </dgm:pt>
    <dgm:pt modelId="{FC7A1BB4-ADE9-4637-B1C5-08DB80A1D3C9}" type="pres">
      <dgm:prSet presAssocID="{1A886BAC-8359-445A-9FEA-7FFC5B29E7BF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0801BFE2-7740-40A9-8B84-72D3935CCE12}" type="pres">
      <dgm:prSet presAssocID="{7E7BD818-8CBB-4C3D-988D-74EA3AB67D43}" presName="node" presStyleLbl="node1" presStyleIdx="0" presStyleCnt="8" custScaleX="154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7FE88-0E84-4F0E-AEAA-62DC5DAB28B5}" type="pres">
      <dgm:prSet presAssocID="{938CADF5-F1EC-417A-896A-2321F52C12CE}" presName="parTrans" presStyleLbl="sibTrans2D1" presStyleIdx="1" presStyleCnt="8"/>
      <dgm:spPr/>
      <dgm:t>
        <a:bodyPr/>
        <a:lstStyle/>
        <a:p>
          <a:endParaRPr lang="en-US"/>
        </a:p>
      </dgm:t>
    </dgm:pt>
    <dgm:pt modelId="{CA8823E7-DA51-4DBF-9F9A-2DB7A48E4AE6}" type="pres">
      <dgm:prSet presAssocID="{938CADF5-F1EC-417A-896A-2321F52C12CE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D172618D-1947-4A0E-9F8C-CBB52FF5F408}" type="pres">
      <dgm:prSet presAssocID="{91C55549-D3F5-406B-AFA8-0A9DD23ABFAF}" presName="node" presStyleLbl="node1" presStyleIdx="1" presStyleCnt="8" custScaleX="106200" custRadScaleRad="101410" custRadScaleInc="5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F3D8D-65C7-4A74-8BB9-6BDC07255B6E}" type="pres">
      <dgm:prSet presAssocID="{31FE125A-0751-4A29-8769-0AE965E54B8D}" presName="parTrans" presStyleLbl="sibTrans2D1" presStyleIdx="2" presStyleCnt="8"/>
      <dgm:spPr/>
      <dgm:t>
        <a:bodyPr/>
        <a:lstStyle/>
        <a:p>
          <a:endParaRPr lang="en-US"/>
        </a:p>
      </dgm:t>
    </dgm:pt>
    <dgm:pt modelId="{2847BE4C-FBEA-4EDA-AB2F-2557921844D3}" type="pres">
      <dgm:prSet presAssocID="{31FE125A-0751-4A29-8769-0AE965E54B8D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96D8137D-B3C8-4B62-8152-564933220307}" type="pres">
      <dgm:prSet presAssocID="{1057C904-914F-4F02-96C1-A87D78693D06}" presName="node" presStyleLbl="node1" presStyleIdx="2" presStyleCnt="8" custScaleX="162143" custRadScaleRad="105444" custRadScaleInc="-3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5682B-59E8-4DE2-A6A5-6F4F3144303A}" type="pres">
      <dgm:prSet presAssocID="{DC85941F-F58B-45FB-B21A-9D71656CFCA9}" presName="parTrans" presStyleLbl="sibTrans2D1" presStyleIdx="3" presStyleCnt="8"/>
      <dgm:spPr/>
      <dgm:t>
        <a:bodyPr/>
        <a:lstStyle/>
        <a:p>
          <a:endParaRPr lang="en-US"/>
        </a:p>
      </dgm:t>
    </dgm:pt>
    <dgm:pt modelId="{ED903376-AB3E-4468-8A4D-8E49E5E1FA56}" type="pres">
      <dgm:prSet presAssocID="{DC85941F-F58B-45FB-B21A-9D71656CFCA9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B1789CF1-531A-4F1B-A613-E35F7C561216}" type="pres">
      <dgm:prSet presAssocID="{D02A2678-FC75-4367-BF06-D810EECEBA5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C62E8-EFF9-48A5-B7E7-E974B4F026AF}" type="pres">
      <dgm:prSet presAssocID="{1424B024-E4E4-457C-AA13-1DB7FE941E70}" presName="parTrans" presStyleLbl="sibTrans2D1" presStyleIdx="4" presStyleCnt="8"/>
      <dgm:spPr/>
      <dgm:t>
        <a:bodyPr/>
        <a:lstStyle/>
        <a:p>
          <a:endParaRPr lang="en-US"/>
        </a:p>
      </dgm:t>
    </dgm:pt>
    <dgm:pt modelId="{5E909EA3-7E62-4E2D-87F9-F153F15DCA42}" type="pres">
      <dgm:prSet presAssocID="{1424B024-E4E4-457C-AA13-1DB7FE941E70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6EAC40AC-D3C3-4A8C-A5BA-07504902DFEA}" type="pres">
      <dgm:prSet presAssocID="{C425B36A-D118-4A78-A514-5E6F3F51A9CB}" presName="node" presStyleLbl="node1" presStyleIdx="4" presStyleCnt="8" custScaleX="127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2B095-437F-4292-89D4-FE8772618C8D}" type="pres">
      <dgm:prSet presAssocID="{28B0AE12-EA07-4AD0-86D8-89E0D8D9BE02}" presName="parTrans" presStyleLbl="sibTrans2D1" presStyleIdx="5" presStyleCnt="8"/>
      <dgm:spPr/>
      <dgm:t>
        <a:bodyPr/>
        <a:lstStyle/>
        <a:p>
          <a:endParaRPr lang="en-US"/>
        </a:p>
      </dgm:t>
    </dgm:pt>
    <dgm:pt modelId="{43F0318D-6B6F-48B5-A68B-C77C57D156E2}" type="pres">
      <dgm:prSet presAssocID="{28B0AE12-EA07-4AD0-86D8-89E0D8D9BE02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5CFB8B0A-85F3-4086-970E-7118BE4EAA70}" type="pres">
      <dgm:prSet presAssocID="{6FF68E65-CE5C-4F0A-9B9D-485D9E042E32}" presName="node" presStyleLbl="node1" presStyleIdx="5" presStyleCnt="8" custScaleX="134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33C74-DD70-4490-9CB5-BF4DFCFFFB0A}" type="pres">
      <dgm:prSet presAssocID="{B27055D6-F6AA-485E-AD1F-141811F00EA7}" presName="parTrans" presStyleLbl="sibTrans2D1" presStyleIdx="6" presStyleCnt="8"/>
      <dgm:spPr/>
      <dgm:t>
        <a:bodyPr/>
        <a:lstStyle/>
        <a:p>
          <a:endParaRPr lang="en-US"/>
        </a:p>
      </dgm:t>
    </dgm:pt>
    <dgm:pt modelId="{0CEBFA3C-BDFC-42C9-84F9-21C581482870}" type="pres">
      <dgm:prSet presAssocID="{B27055D6-F6AA-485E-AD1F-141811F00EA7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EEEE07E4-FCA6-491A-98C7-16BBA4EE6AA6}" type="pres">
      <dgm:prSet presAssocID="{E66F8F77-C3F7-4D2B-8AE4-6143F244B05B}" presName="node" presStyleLbl="node1" presStyleIdx="6" presStyleCnt="8" custScaleX="169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38BBB-E343-4887-A606-EA8BF6B8030F}" type="pres">
      <dgm:prSet presAssocID="{2F9275E6-2D21-4883-9C26-101D652A6A79}" presName="parTrans" presStyleLbl="sibTrans2D1" presStyleIdx="7" presStyleCnt="8"/>
      <dgm:spPr/>
      <dgm:t>
        <a:bodyPr/>
        <a:lstStyle/>
        <a:p>
          <a:endParaRPr lang="en-US"/>
        </a:p>
      </dgm:t>
    </dgm:pt>
    <dgm:pt modelId="{57FA0DD6-5F6F-4D40-9D01-C709A782692F}" type="pres">
      <dgm:prSet presAssocID="{2F9275E6-2D21-4883-9C26-101D652A6A79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718C9633-8326-4114-82A9-851E5BF630A4}" type="pres">
      <dgm:prSet presAssocID="{4EB4CA38-A3CA-4CF5-A21C-6E9C305BB4F4}" presName="node" presStyleLbl="node1" presStyleIdx="7" presStyleCnt="8" custScaleX="118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3D1A3F-646E-4A23-B67A-7446FC5C78A2}" type="presOf" srcId="{DC85941F-F58B-45FB-B21A-9D71656CFCA9}" destId="{4A65682B-59E8-4DE2-A6A5-6F4F3144303A}" srcOrd="0" destOrd="0" presId="urn:microsoft.com/office/officeart/2005/8/layout/radial5"/>
    <dgm:cxn modelId="{04551759-8BF8-4D1E-A22D-855FF833847B}" type="presOf" srcId="{31FE125A-0751-4A29-8769-0AE965E54B8D}" destId="{2847BE4C-FBEA-4EDA-AB2F-2557921844D3}" srcOrd="1" destOrd="0" presId="urn:microsoft.com/office/officeart/2005/8/layout/radial5"/>
    <dgm:cxn modelId="{BF462199-63DE-41D3-A724-4F321F684319}" type="presOf" srcId="{D02A2678-FC75-4367-BF06-D810EECEBA5D}" destId="{B1789CF1-531A-4F1B-A613-E35F7C561216}" srcOrd="0" destOrd="0" presId="urn:microsoft.com/office/officeart/2005/8/layout/radial5"/>
    <dgm:cxn modelId="{50CA48BB-6901-48E9-B277-115A5DBED305}" type="presOf" srcId="{E66F8F77-C3F7-4D2B-8AE4-6143F244B05B}" destId="{EEEE07E4-FCA6-491A-98C7-16BBA4EE6AA6}" srcOrd="0" destOrd="0" presId="urn:microsoft.com/office/officeart/2005/8/layout/radial5"/>
    <dgm:cxn modelId="{C37C3336-C384-4044-BA0F-7CEEA9722732}" srcId="{B6C66EBA-3252-4895-AC1E-386197BF5F49}" destId="{E66F8F77-C3F7-4D2B-8AE4-6143F244B05B}" srcOrd="6" destOrd="0" parTransId="{B27055D6-F6AA-485E-AD1F-141811F00EA7}" sibTransId="{8EC12BCD-9FE5-424F-8DDD-D81954ED3097}"/>
    <dgm:cxn modelId="{79ABE020-1A5C-4E9D-91A9-CBDC19E549D5}" type="presOf" srcId="{4EB4CA38-A3CA-4CF5-A21C-6E9C305BB4F4}" destId="{718C9633-8326-4114-82A9-851E5BF630A4}" srcOrd="0" destOrd="0" presId="urn:microsoft.com/office/officeart/2005/8/layout/radial5"/>
    <dgm:cxn modelId="{64D039E3-E10F-4A13-B905-D78EE2316021}" type="presOf" srcId="{2F9275E6-2D21-4883-9C26-101D652A6A79}" destId="{4BD38BBB-E343-4887-A606-EA8BF6B8030F}" srcOrd="0" destOrd="0" presId="urn:microsoft.com/office/officeart/2005/8/layout/radial5"/>
    <dgm:cxn modelId="{5A6B2CFC-FE4C-4311-B400-62D5898823B8}" type="presOf" srcId="{DC85941F-F58B-45FB-B21A-9D71656CFCA9}" destId="{ED903376-AB3E-4468-8A4D-8E49E5E1FA56}" srcOrd="1" destOrd="0" presId="urn:microsoft.com/office/officeart/2005/8/layout/radial5"/>
    <dgm:cxn modelId="{EE2CF147-C151-49BA-A5FD-3EFE3E29D87F}" type="presOf" srcId="{C425B36A-D118-4A78-A514-5E6F3F51A9CB}" destId="{6EAC40AC-D3C3-4A8C-A5BA-07504902DFEA}" srcOrd="0" destOrd="0" presId="urn:microsoft.com/office/officeart/2005/8/layout/radial5"/>
    <dgm:cxn modelId="{6398829F-7F15-4B24-910A-B39520841F57}" srcId="{B6C66EBA-3252-4895-AC1E-386197BF5F49}" destId="{D02A2678-FC75-4367-BF06-D810EECEBA5D}" srcOrd="3" destOrd="0" parTransId="{DC85941F-F58B-45FB-B21A-9D71656CFCA9}" sibTransId="{7FA02FB0-ACA0-47EA-9AAB-4A983106911B}"/>
    <dgm:cxn modelId="{82B0DE10-8527-4761-8F57-022569D3372C}" type="presOf" srcId="{B6C66EBA-3252-4895-AC1E-386197BF5F49}" destId="{844C4CD3-62ED-4667-884E-4A5F08E1F3B9}" srcOrd="0" destOrd="0" presId="urn:microsoft.com/office/officeart/2005/8/layout/radial5"/>
    <dgm:cxn modelId="{8EFF9A13-E1BE-434C-AFA0-CFEEBFBD687E}" type="presOf" srcId="{31FE125A-0751-4A29-8769-0AE965E54B8D}" destId="{BFDF3D8D-65C7-4A74-8BB9-6BDC07255B6E}" srcOrd="0" destOrd="0" presId="urn:microsoft.com/office/officeart/2005/8/layout/radial5"/>
    <dgm:cxn modelId="{0A4D2149-93A2-4DD6-922F-5F9C6D8D7BA6}" type="presOf" srcId="{B27055D6-F6AA-485E-AD1F-141811F00EA7}" destId="{0CEBFA3C-BDFC-42C9-84F9-21C581482870}" srcOrd="1" destOrd="0" presId="urn:microsoft.com/office/officeart/2005/8/layout/radial5"/>
    <dgm:cxn modelId="{E470F288-4E78-401B-9A3A-989A5BA2953D}" type="presOf" srcId="{1424B024-E4E4-457C-AA13-1DB7FE941E70}" destId="{5E909EA3-7E62-4E2D-87F9-F153F15DCA42}" srcOrd="1" destOrd="0" presId="urn:microsoft.com/office/officeart/2005/8/layout/radial5"/>
    <dgm:cxn modelId="{55468D77-8442-4F58-B0B2-AC9878231283}" type="presOf" srcId="{28B0AE12-EA07-4AD0-86D8-89E0D8D9BE02}" destId="{43F0318D-6B6F-48B5-A68B-C77C57D156E2}" srcOrd="1" destOrd="0" presId="urn:microsoft.com/office/officeart/2005/8/layout/radial5"/>
    <dgm:cxn modelId="{9797F8FE-831F-4014-9FAF-EE85EEBCF640}" type="presOf" srcId="{28B0AE12-EA07-4AD0-86D8-89E0D8D9BE02}" destId="{4B32B095-437F-4292-89D4-FE8772618C8D}" srcOrd="0" destOrd="0" presId="urn:microsoft.com/office/officeart/2005/8/layout/radial5"/>
    <dgm:cxn modelId="{2774690F-8E50-4E14-8AFD-FA9902279213}" type="presOf" srcId="{7E7BD818-8CBB-4C3D-988D-74EA3AB67D43}" destId="{0801BFE2-7740-40A9-8B84-72D3935CCE12}" srcOrd="0" destOrd="0" presId="urn:microsoft.com/office/officeart/2005/8/layout/radial5"/>
    <dgm:cxn modelId="{B3C29BED-383A-462F-B831-F865A029A005}" type="presOf" srcId="{938CADF5-F1EC-417A-896A-2321F52C12CE}" destId="{CA8823E7-DA51-4DBF-9F9A-2DB7A48E4AE6}" srcOrd="1" destOrd="0" presId="urn:microsoft.com/office/officeart/2005/8/layout/radial5"/>
    <dgm:cxn modelId="{C1C3F5AA-4AF9-4AD2-BEC5-BAAC2048D77C}" type="presOf" srcId="{B27055D6-F6AA-485E-AD1F-141811F00EA7}" destId="{37A33C74-DD70-4490-9CB5-BF4DFCFFFB0A}" srcOrd="0" destOrd="0" presId="urn:microsoft.com/office/officeart/2005/8/layout/radial5"/>
    <dgm:cxn modelId="{1422D4FA-34A7-4560-B8DA-77EEC436E9CB}" srcId="{B6C66EBA-3252-4895-AC1E-386197BF5F49}" destId="{7E7BD818-8CBB-4C3D-988D-74EA3AB67D43}" srcOrd="0" destOrd="0" parTransId="{1A886BAC-8359-445A-9FEA-7FFC5B29E7BF}" sibTransId="{F0661E30-632B-4F2C-A7EC-A3098ABB3380}"/>
    <dgm:cxn modelId="{7B095329-15B3-4734-BCFC-F39A2D8276A1}" type="presOf" srcId="{1A886BAC-8359-445A-9FEA-7FFC5B29E7BF}" destId="{A04533C8-E41E-4919-A610-79BF35531D6B}" srcOrd="0" destOrd="0" presId="urn:microsoft.com/office/officeart/2005/8/layout/radial5"/>
    <dgm:cxn modelId="{6EABB5D6-92AA-41A2-8A3C-F29E229F77D1}" srcId="{B6C66EBA-3252-4895-AC1E-386197BF5F49}" destId="{C425B36A-D118-4A78-A514-5E6F3F51A9CB}" srcOrd="4" destOrd="0" parTransId="{1424B024-E4E4-457C-AA13-1DB7FE941E70}" sibTransId="{DD2BA501-61D3-4D7F-B0F2-B7D4B8140C99}"/>
    <dgm:cxn modelId="{4C95B915-DCFD-4BD1-9598-E15275C087EE}" type="presOf" srcId="{1A886BAC-8359-445A-9FEA-7FFC5B29E7BF}" destId="{FC7A1BB4-ADE9-4637-B1C5-08DB80A1D3C9}" srcOrd="1" destOrd="0" presId="urn:microsoft.com/office/officeart/2005/8/layout/radial5"/>
    <dgm:cxn modelId="{B9D28290-0660-4F8B-BB9A-D4122BC4DE81}" type="presOf" srcId="{95DBF3D6-1705-4472-8D7C-B27B23F8F1FC}" destId="{B3C37BED-0CE0-4BC0-A64A-D5206330E645}" srcOrd="0" destOrd="0" presId="urn:microsoft.com/office/officeart/2005/8/layout/radial5"/>
    <dgm:cxn modelId="{25F66B60-20DA-4E1E-968C-BB1D3F143F4A}" srcId="{B6C66EBA-3252-4895-AC1E-386197BF5F49}" destId="{4EB4CA38-A3CA-4CF5-A21C-6E9C305BB4F4}" srcOrd="7" destOrd="0" parTransId="{2F9275E6-2D21-4883-9C26-101D652A6A79}" sibTransId="{E772DF83-D84E-4D55-AA74-3DC371F699AA}"/>
    <dgm:cxn modelId="{67D0B5E6-9C76-488F-909C-CBC637BB5081}" type="presOf" srcId="{938CADF5-F1EC-417A-896A-2321F52C12CE}" destId="{A907FE88-0E84-4F0E-AEAA-62DC5DAB28B5}" srcOrd="0" destOrd="0" presId="urn:microsoft.com/office/officeart/2005/8/layout/radial5"/>
    <dgm:cxn modelId="{60FAEBB2-9D62-4BDD-94E0-0E896C376DF8}" type="presOf" srcId="{6FF68E65-CE5C-4F0A-9B9D-485D9E042E32}" destId="{5CFB8B0A-85F3-4086-970E-7118BE4EAA70}" srcOrd="0" destOrd="0" presId="urn:microsoft.com/office/officeart/2005/8/layout/radial5"/>
    <dgm:cxn modelId="{D75F99B3-7070-417F-9C57-1F3F6F2B2DF5}" type="presOf" srcId="{1424B024-E4E4-457C-AA13-1DB7FE941E70}" destId="{050C62E8-EFF9-48A5-B7E7-E974B4F026AF}" srcOrd="0" destOrd="0" presId="urn:microsoft.com/office/officeart/2005/8/layout/radial5"/>
    <dgm:cxn modelId="{38668749-372A-4D3F-ABB8-1FD41C382DBE}" srcId="{95DBF3D6-1705-4472-8D7C-B27B23F8F1FC}" destId="{B6C66EBA-3252-4895-AC1E-386197BF5F49}" srcOrd="0" destOrd="0" parTransId="{DE5F53EF-9A9F-4FFF-8CEA-E7FB9C7489AA}" sibTransId="{A29F6062-5584-48CC-8AAC-8E0B8A90BBE7}"/>
    <dgm:cxn modelId="{3B281C48-332F-4FBD-A686-38E6E9423BD1}" srcId="{B6C66EBA-3252-4895-AC1E-386197BF5F49}" destId="{1057C904-914F-4F02-96C1-A87D78693D06}" srcOrd="2" destOrd="0" parTransId="{31FE125A-0751-4A29-8769-0AE965E54B8D}" sibTransId="{821FA75E-EEB8-41DE-99D9-520CB12481DD}"/>
    <dgm:cxn modelId="{59031C94-509C-4191-9931-83CFB9AF988F}" type="presOf" srcId="{1057C904-914F-4F02-96C1-A87D78693D06}" destId="{96D8137D-B3C8-4B62-8152-564933220307}" srcOrd="0" destOrd="0" presId="urn:microsoft.com/office/officeart/2005/8/layout/radial5"/>
    <dgm:cxn modelId="{09DD9237-3329-4F1A-B293-3B84172AD3E0}" type="presOf" srcId="{91C55549-D3F5-406B-AFA8-0A9DD23ABFAF}" destId="{D172618D-1947-4A0E-9F8C-CBB52FF5F408}" srcOrd="0" destOrd="0" presId="urn:microsoft.com/office/officeart/2005/8/layout/radial5"/>
    <dgm:cxn modelId="{1A09A32D-9C0D-4ABD-8994-2E7DBAF93266}" srcId="{B6C66EBA-3252-4895-AC1E-386197BF5F49}" destId="{6FF68E65-CE5C-4F0A-9B9D-485D9E042E32}" srcOrd="5" destOrd="0" parTransId="{28B0AE12-EA07-4AD0-86D8-89E0D8D9BE02}" sibTransId="{21766739-B4ED-4377-9AFA-2944286E8CB1}"/>
    <dgm:cxn modelId="{BA070389-0767-4851-82D6-47CE3873F5E5}" srcId="{B6C66EBA-3252-4895-AC1E-386197BF5F49}" destId="{91C55549-D3F5-406B-AFA8-0A9DD23ABFAF}" srcOrd="1" destOrd="0" parTransId="{938CADF5-F1EC-417A-896A-2321F52C12CE}" sibTransId="{CF11180B-063B-4FB9-B96F-F0AC1ACE901D}"/>
    <dgm:cxn modelId="{FAA24A95-2D96-4417-ABCB-F5AEF4A025D4}" type="presOf" srcId="{2F9275E6-2D21-4883-9C26-101D652A6A79}" destId="{57FA0DD6-5F6F-4D40-9D01-C709A782692F}" srcOrd="1" destOrd="0" presId="urn:microsoft.com/office/officeart/2005/8/layout/radial5"/>
    <dgm:cxn modelId="{FE4588B2-F310-4363-8943-7DBB0E2FF9FA}" type="presParOf" srcId="{B3C37BED-0CE0-4BC0-A64A-D5206330E645}" destId="{844C4CD3-62ED-4667-884E-4A5F08E1F3B9}" srcOrd="0" destOrd="0" presId="urn:microsoft.com/office/officeart/2005/8/layout/radial5"/>
    <dgm:cxn modelId="{455A585F-9557-4F4D-ABA6-5B1370BACE64}" type="presParOf" srcId="{B3C37BED-0CE0-4BC0-A64A-D5206330E645}" destId="{A04533C8-E41E-4919-A610-79BF35531D6B}" srcOrd="1" destOrd="0" presId="urn:microsoft.com/office/officeart/2005/8/layout/radial5"/>
    <dgm:cxn modelId="{460ED475-08AE-42FB-93F5-73651F7FCA77}" type="presParOf" srcId="{A04533C8-E41E-4919-A610-79BF35531D6B}" destId="{FC7A1BB4-ADE9-4637-B1C5-08DB80A1D3C9}" srcOrd="0" destOrd="0" presId="urn:microsoft.com/office/officeart/2005/8/layout/radial5"/>
    <dgm:cxn modelId="{B5099F53-F1EF-44E3-B3CA-A1F99DC4FC1F}" type="presParOf" srcId="{B3C37BED-0CE0-4BC0-A64A-D5206330E645}" destId="{0801BFE2-7740-40A9-8B84-72D3935CCE12}" srcOrd="2" destOrd="0" presId="urn:microsoft.com/office/officeart/2005/8/layout/radial5"/>
    <dgm:cxn modelId="{42DD8B06-6AD0-452F-8278-C308BF1F27B3}" type="presParOf" srcId="{B3C37BED-0CE0-4BC0-A64A-D5206330E645}" destId="{A907FE88-0E84-4F0E-AEAA-62DC5DAB28B5}" srcOrd="3" destOrd="0" presId="urn:microsoft.com/office/officeart/2005/8/layout/radial5"/>
    <dgm:cxn modelId="{17EFA05C-6C0A-447D-8618-15D91329D85C}" type="presParOf" srcId="{A907FE88-0E84-4F0E-AEAA-62DC5DAB28B5}" destId="{CA8823E7-DA51-4DBF-9F9A-2DB7A48E4AE6}" srcOrd="0" destOrd="0" presId="urn:microsoft.com/office/officeart/2005/8/layout/radial5"/>
    <dgm:cxn modelId="{F7FA6147-8939-4077-A835-FDA96C670C8B}" type="presParOf" srcId="{B3C37BED-0CE0-4BC0-A64A-D5206330E645}" destId="{D172618D-1947-4A0E-9F8C-CBB52FF5F408}" srcOrd="4" destOrd="0" presId="urn:microsoft.com/office/officeart/2005/8/layout/radial5"/>
    <dgm:cxn modelId="{8C4051D8-1960-41CC-9704-FF5F9C86E373}" type="presParOf" srcId="{B3C37BED-0CE0-4BC0-A64A-D5206330E645}" destId="{BFDF3D8D-65C7-4A74-8BB9-6BDC07255B6E}" srcOrd="5" destOrd="0" presId="urn:microsoft.com/office/officeart/2005/8/layout/radial5"/>
    <dgm:cxn modelId="{5EFAB9CD-BFD7-4419-9F0A-1C71E68BBD49}" type="presParOf" srcId="{BFDF3D8D-65C7-4A74-8BB9-6BDC07255B6E}" destId="{2847BE4C-FBEA-4EDA-AB2F-2557921844D3}" srcOrd="0" destOrd="0" presId="urn:microsoft.com/office/officeart/2005/8/layout/radial5"/>
    <dgm:cxn modelId="{18A6D628-1838-40F4-AB33-941F61285AE1}" type="presParOf" srcId="{B3C37BED-0CE0-4BC0-A64A-D5206330E645}" destId="{96D8137D-B3C8-4B62-8152-564933220307}" srcOrd="6" destOrd="0" presId="urn:microsoft.com/office/officeart/2005/8/layout/radial5"/>
    <dgm:cxn modelId="{06BFA86C-F973-46E3-9FB6-A1334B7B7111}" type="presParOf" srcId="{B3C37BED-0CE0-4BC0-A64A-D5206330E645}" destId="{4A65682B-59E8-4DE2-A6A5-6F4F3144303A}" srcOrd="7" destOrd="0" presId="urn:microsoft.com/office/officeart/2005/8/layout/radial5"/>
    <dgm:cxn modelId="{73D3F67E-C09A-4B9C-A0C8-CAA59EC729E4}" type="presParOf" srcId="{4A65682B-59E8-4DE2-A6A5-6F4F3144303A}" destId="{ED903376-AB3E-4468-8A4D-8E49E5E1FA56}" srcOrd="0" destOrd="0" presId="urn:microsoft.com/office/officeart/2005/8/layout/radial5"/>
    <dgm:cxn modelId="{D520DCBB-0F7E-42D9-ACDF-ED0D599896CE}" type="presParOf" srcId="{B3C37BED-0CE0-4BC0-A64A-D5206330E645}" destId="{B1789CF1-531A-4F1B-A613-E35F7C561216}" srcOrd="8" destOrd="0" presId="urn:microsoft.com/office/officeart/2005/8/layout/radial5"/>
    <dgm:cxn modelId="{7C7B5D7D-004B-4C1B-ADE1-D55124B9EC46}" type="presParOf" srcId="{B3C37BED-0CE0-4BC0-A64A-D5206330E645}" destId="{050C62E8-EFF9-48A5-B7E7-E974B4F026AF}" srcOrd="9" destOrd="0" presId="urn:microsoft.com/office/officeart/2005/8/layout/radial5"/>
    <dgm:cxn modelId="{6A6A8EDC-E665-4D46-A504-E19011EF3A86}" type="presParOf" srcId="{050C62E8-EFF9-48A5-B7E7-E974B4F026AF}" destId="{5E909EA3-7E62-4E2D-87F9-F153F15DCA42}" srcOrd="0" destOrd="0" presId="urn:microsoft.com/office/officeart/2005/8/layout/radial5"/>
    <dgm:cxn modelId="{F2AC2228-C430-47E1-A9FE-8EDFB0FD5E3C}" type="presParOf" srcId="{B3C37BED-0CE0-4BC0-A64A-D5206330E645}" destId="{6EAC40AC-D3C3-4A8C-A5BA-07504902DFEA}" srcOrd="10" destOrd="0" presId="urn:microsoft.com/office/officeart/2005/8/layout/radial5"/>
    <dgm:cxn modelId="{5604BC96-8587-48AD-BF92-9057EE39643E}" type="presParOf" srcId="{B3C37BED-0CE0-4BC0-A64A-D5206330E645}" destId="{4B32B095-437F-4292-89D4-FE8772618C8D}" srcOrd="11" destOrd="0" presId="urn:microsoft.com/office/officeart/2005/8/layout/radial5"/>
    <dgm:cxn modelId="{D9D95BA6-0B73-4E36-913D-7039447AF9F1}" type="presParOf" srcId="{4B32B095-437F-4292-89D4-FE8772618C8D}" destId="{43F0318D-6B6F-48B5-A68B-C77C57D156E2}" srcOrd="0" destOrd="0" presId="urn:microsoft.com/office/officeart/2005/8/layout/radial5"/>
    <dgm:cxn modelId="{75DAA08A-E0AC-4FEF-BE95-0E8880D248C6}" type="presParOf" srcId="{B3C37BED-0CE0-4BC0-A64A-D5206330E645}" destId="{5CFB8B0A-85F3-4086-970E-7118BE4EAA70}" srcOrd="12" destOrd="0" presId="urn:microsoft.com/office/officeart/2005/8/layout/radial5"/>
    <dgm:cxn modelId="{C5D226AB-85B0-438B-91E6-2ECEC1DF7EE2}" type="presParOf" srcId="{B3C37BED-0CE0-4BC0-A64A-D5206330E645}" destId="{37A33C74-DD70-4490-9CB5-BF4DFCFFFB0A}" srcOrd="13" destOrd="0" presId="urn:microsoft.com/office/officeart/2005/8/layout/radial5"/>
    <dgm:cxn modelId="{2A162572-1410-4EFE-B9D2-29D997442559}" type="presParOf" srcId="{37A33C74-DD70-4490-9CB5-BF4DFCFFFB0A}" destId="{0CEBFA3C-BDFC-42C9-84F9-21C581482870}" srcOrd="0" destOrd="0" presId="urn:microsoft.com/office/officeart/2005/8/layout/radial5"/>
    <dgm:cxn modelId="{082A0531-E594-49C7-8622-B19E75D37479}" type="presParOf" srcId="{B3C37BED-0CE0-4BC0-A64A-D5206330E645}" destId="{EEEE07E4-FCA6-491A-98C7-16BBA4EE6AA6}" srcOrd="14" destOrd="0" presId="urn:microsoft.com/office/officeart/2005/8/layout/radial5"/>
    <dgm:cxn modelId="{5D42A3A1-E685-417B-8248-DB2250DCC395}" type="presParOf" srcId="{B3C37BED-0CE0-4BC0-A64A-D5206330E645}" destId="{4BD38BBB-E343-4887-A606-EA8BF6B8030F}" srcOrd="15" destOrd="0" presId="urn:microsoft.com/office/officeart/2005/8/layout/radial5"/>
    <dgm:cxn modelId="{C326F84F-F7BA-4ACE-81EE-FADB941A3859}" type="presParOf" srcId="{4BD38BBB-E343-4887-A606-EA8BF6B8030F}" destId="{57FA0DD6-5F6F-4D40-9D01-C709A782692F}" srcOrd="0" destOrd="0" presId="urn:microsoft.com/office/officeart/2005/8/layout/radial5"/>
    <dgm:cxn modelId="{0F51CE99-8190-4CB3-AE88-5CF1BA111A2B}" type="presParOf" srcId="{B3C37BED-0CE0-4BC0-A64A-D5206330E645}" destId="{718C9633-8326-4114-82A9-851E5BF630A4}" srcOrd="16" destOrd="0" presId="urn:microsoft.com/office/officeart/2005/8/layout/radial5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C4CD3-62ED-4667-884E-4A5F08E1F3B9}">
      <dsp:nvSpPr>
        <dsp:cNvPr id="0" name=""/>
        <dsp:cNvSpPr/>
      </dsp:nvSpPr>
      <dsp:spPr>
        <a:xfrm>
          <a:off x="3830003" y="2319808"/>
          <a:ext cx="1227783" cy="122778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১ম খলিফা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009808" y="2499613"/>
        <a:ext cx="868173" cy="868173"/>
      </dsp:txXfrm>
    </dsp:sp>
    <dsp:sp modelId="{A04533C8-E41E-4919-A610-79BF35531D6B}">
      <dsp:nvSpPr>
        <dsp:cNvPr id="0" name=""/>
        <dsp:cNvSpPr/>
      </dsp:nvSpPr>
      <dsp:spPr>
        <a:xfrm rot="16200000">
          <a:off x="4183051" y="1590747"/>
          <a:ext cx="521688" cy="503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258551" y="1766914"/>
        <a:ext cx="370688" cy="301999"/>
      </dsp:txXfrm>
    </dsp:sp>
    <dsp:sp modelId="{0801BFE2-7740-40A9-8B84-72D3935CCE12}">
      <dsp:nvSpPr>
        <dsp:cNvPr id="0" name=""/>
        <dsp:cNvSpPr/>
      </dsp:nvSpPr>
      <dsp:spPr>
        <a:xfrm>
          <a:off x="3415717" y="3136"/>
          <a:ext cx="2056355" cy="133235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জন্মঃ ৫৭৩ খ্রিঃ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716863" y="198255"/>
        <a:ext cx="1454063" cy="942116"/>
      </dsp:txXfrm>
    </dsp:sp>
    <dsp:sp modelId="{A907FE88-0E84-4F0E-AEAA-62DC5DAB28B5}">
      <dsp:nvSpPr>
        <dsp:cNvPr id="0" name=""/>
        <dsp:cNvSpPr/>
      </dsp:nvSpPr>
      <dsp:spPr>
        <a:xfrm rot="18971928">
          <a:off x="4971647" y="1922882"/>
          <a:ext cx="527700" cy="503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992655" y="2075807"/>
        <a:ext cx="376700" cy="301999"/>
      </dsp:txXfrm>
    </dsp:sp>
    <dsp:sp modelId="{D172618D-1947-4A0E-9F8C-CBB52FF5F408}">
      <dsp:nvSpPr>
        <dsp:cNvPr id="0" name=""/>
        <dsp:cNvSpPr/>
      </dsp:nvSpPr>
      <dsp:spPr>
        <a:xfrm>
          <a:off x="5393770" y="678110"/>
          <a:ext cx="1414959" cy="133235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itchFamily="2" charset="0"/>
              <a:cs typeface="NikoshBAN" pitchFamily="2" charset="0"/>
            </a:rPr>
            <a:t>পিতাঃ ওসমান</a:t>
          </a:r>
          <a:endParaRPr lang="en-US" sz="1600" b="1" kern="1200" dirty="0">
            <a:latin typeface="NikoshBAN" pitchFamily="2" charset="0"/>
            <a:cs typeface="NikoshBAN" pitchFamily="2" charset="0"/>
          </a:endParaRPr>
        </a:p>
      </dsp:txBody>
      <dsp:txXfrm>
        <a:off x="5600986" y="873229"/>
        <a:ext cx="1000527" cy="942116"/>
      </dsp:txXfrm>
    </dsp:sp>
    <dsp:sp modelId="{BFDF3D8D-65C7-4A74-8BB9-6BDC07255B6E}">
      <dsp:nvSpPr>
        <dsp:cNvPr id="0" name=""/>
        <dsp:cNvSpPr/>
      </dsp:nvSpPr>
      <dsp:spPr>
        <a:xfrm rot="21549766">
          <a:off x="5210321" y="2668146"/>
          <a:ext cx="367711" cy="503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210327" y="2769619"/>
        <a:ext cx="257398" cy="301999"/>
      </dsp:txXfrm>
    </dsp:sp>
    <dsp:sp modelId="{96D8137D-B3C8-4B62-8152-564933220307}">
      <dsp:nvSpPr>
        <dsp:cNvPr id="0" name=""/>
        <dsp:cNvSpPr/>
      </dsp:nvSpPr>
      <dsp:spPr>
        <a:xfrm>
          <a:off x="5751140" y="2232634"/>
          <a:ext cx="2160318" cy="1332354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মাতাঃ উম্মুল খায়ের সালমা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6067511" y="2427753"/>
        <a:ext cx="1527576" cy="942116"/>
      </dsp:txXfrm>
    </dsp:sp>
    <dsp:sp modelId="{4A65682B-59E8-4DE2-A6A5-6F4F3144303A}">
      <dsp:nvSpPr>
        <dsp:cNvPr id="0" name=""/>
        <dsp:cNvSpPr/>
      </dsp:nvSpPr>
      <dsp:spPr>
        <a:xfrm rot="2700000">
          <a:off x="4954706" y="3453688"/>
          <a:ext cx="521688" cy="503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976819" y="3500968"/>
        <a:ext cx="370688" cy="301999"/>
      </dsp:txXfrm>
    </dsp:sp>
    <dsp:sp modelId="{B1789CF1-531A-4F1B-A613-E35F7C561216}">
      <dsp:nvSpPr>
        <dsp:cNvPr id="0" name=""/>
        <dsp:cNvSpPr/>
      </dsp:nvSpPr>
      <dsp:spPr>
        <a:xfrm>
          <a:off x="5378881" y="3868685"/>
          <a:ext cx="1332354" cy="1332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বংশঃ কুরাইশ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5574000" y="4063804"/>
        <a:ext cx="942116" cy="942116"/>
      </dsp:txXfrm>
    </dsp:sp>
    <dsp:sp modelId="{050C62E8-EFF9-48A5-B7E7-E974B4F026AF}">
      <dsp:nvSpPr>
        <dsp:cNvPr id="0" name=""/>
        <dsp:cNvSpPr/>
      </dsp:nvSpPr>
      <dsp:spPr>
        <a:xfrm rot="5400000">
          <a:off x="4183051" y="3773318"/>
          <a:ext cx="521688" cy="503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258551" y="3798485"/>
        <a:ext cx="370688" cy="301999"/>
      </dsp:txXfrm>
    </dsp:sp>
    <dsp:sp modelId="{6EAC40AC-D3C3-4A8C-A5BA-07504902DFEA}">
      <dsp:nvSpPr>
        <dsp:cNvPr id="0" name=""/>
        <dsp:cNvSpPr/>
      </dsp:nvSpPr>
      <dsp:spPr>
        <a:xfrm>
          <a:off x="3596438" y="4531909"/>
          <a:ext cx="1694914" cy="133235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latin typeface="NikoshBAN" pitchFamily="2" charset="0"/>
              <a:cs typeface="NikoshBAN" pitchFamily="2" charset="0"/>
            </a:rPr>
            <a:t>ইসলাম ধর্ম গ্রহণঃ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latin typeface="NikoshBAN" pitchFamily="2" charset="0"/>
              <a:cs typeface="NikoshBAN" pitchFamily="2" charset="0"/>
            </a:rPr>
            <a:t> ৬১০ খ্রিঃ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3844652" y="4727028"/>
        <a:ext cx="1198486" cy="942116"/>
      </dsp:txXfrm>
    </dsp:sp>
    <dsp:sp modelId="{4B32B095-437F-4292-89D4-FE8772618C8D}">
      <dsp:nvSpPr>
        <dsp:cNvPr id="0" name=""/>
        <dsp:cNvSpPr/>
      </dsp:nvSpPr>
      <dsp:spPr>
        <a:xfrm rot="8100000">
          <a:off x="3465833" y="3422979"/>
          <a:ext cx="474229" cy="503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587267" y="3473346"/>
        <a:ext cx="331960" cy="301999"/>
      </dsp:txXfrm>
    </dsp:sp>
    <dsp:sp modelId="{5CFB8B0A-85F3-4086-970E-7118BE4EAA70}">
      <dsp:nvSpPr>
        <dsp:cNvPr id="0" name=""/>
        <dsp:cNvSpPr/>
      </dsp:nvSpPr>
      <dsp:spPr>
        <a:xfrm>
          <a:off x="1947810" y="3868685"/>
          <a:ext cx="1789844" cy="133235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‘সিদ্দিক’ উপাধি লাভ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2209927" y="4063804"/>
        <a:ext cx="1265610" cy="942116"/>
      </dsp:txXfrm>
    </dsp:sp>
    <dsp:sp modelId="{37A33C74-DD70-4490-9CB5-BF4DFCFFFB0A}">
      <dsp:nvSpPr>
        <dsp:cNvPr id="0" name=""/>
        <dsp:cNvSpPr/>
      </dsp:nvSpPr>
      <dsp:spPr>
        <a:xfrm rot="10800000">
          <a:off x="3438695" y="2682033"/>
          <a:ext cx="276524" cy="503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521652" y="2782700"/>
        <a:ext cx="193567" cy="301999"/>
      </dsp:txXfrm>
    </dsp:sp>
    <dsp:sp modelId="{EEEE07E4-FCA6-491A-98C7-16BBA4EE6AA6}">
      <dsp:nvSpPr>
        <dsp:cNvPr id="0" name=""/>
        <dsp:cNvSpPr/>
      </dsp:nvSpPr>
      <dsp:spPr>
        <a:xfrm>
          <a:off x="1050759" y="2267522"/>
          <a:ext cx="2257500" cy="1332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itchFamily="2" charset="0"/>
              <a:cs typeface="NikoshBAN" pitchFamily="2" charset="0"/>
            </a:rPr>
            <a:t>শাসনকালঃ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itchFamily="2" charset="0"/>
              <a:cs typeface="NikoshBAN" pitchFamily="2" charset="0"/>
            </a:rPr>
            <a:t>৬৩২ – ৬৩৪ </a:t>
          </a: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খ্রিঃ</a:t>
          </a:r>
          <a:endParaRPr lang="en-US" sz="1600" b="1" kern="1200" dirty="0">
            <a:latin typeface="NikoshBAN" pitchFamily="2" charset="0"/>
            <a:cs typeface="NikoshBAN" pitchFamily="2" charset="0"/>
          </a:endParaRPr>
        </a:p>
      </dsp:txBody>
      <dsp:txXfrm>
        <a:off x="1381362" y="2462641"/>
        <a:ext cx="1596294" cy="942116"/>
      </dsp:txXfrm>
    </dsp:sp>
    <dsp:sp modelId="{4BD38BBB-E343-4887-A606-EA8BF6B8030F}">
      <dsp:nvSpPr>
        <dsp:cNvPr id="0" name=""/>
        <dsp:cNvSpPr/>
      </dsp:nvSpPr>
      <dsp:spPr>
        <a:xfrm rot="13500000">
          <a:off x="3443812" y="1928664"/>
          <a:ext cx="493427" cy="503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570162" y="2081667"/>
        <a:ext cx="345399" cy="301999"/>
      </dsp:txXfrm>
    </dsp:sp>
    <dsp:sp modelId="{718C9633-8326-4114-82A9-851E5BF630A4}">
      <dsp:nvSpPr>
        <dsp:cNvPr id="0" name=""/>
        <dsp:cNvSpPr/>
      </dsp:nvSpPr>
      <dsp:spPr>
        <a:xfrm>
          <a:off x="2054645" y="666360"/>
          <a:ext cx="1576174" cy="1332354"/>
        </a:xfrm>
        <a:prstGeom prst="ellipse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itchFamily="2" charset="0"/>
              <a:cs typeface="NikoshBAN" pitchFamily="2" charset="0"/>
            </a:rPr>
            <a:t>মৃত্যঃ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itchFamily="2" charset="0"/>
              <a:cs typeface="NikoshBAN" pitchFamily="2" charset="0"/>
            </a:rPr>
            <a:t>২৩ আগস্ট ৬৩৪ </a:t>
          </a: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খ্রিঃ</a:t>
          </a:r>
          <a:endParaRPr lang="en-US" sz="1600" b="1" kern="1200" dirty="0">
            <a:latin typeface="NikoshBAN" pitchFamily="2" charset="0"/>
            <a:cs typeface="NikoshBAN" pitchFamily="2" charset="0"/>
          </a:endParaRPr>
        </a:p>
      </dsp:txBody>
      <dsp:txXfrm>
        <a:off x="2285470" y="861479"/>
        <a:ext cx="1114524" cy="942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81122-0FC2-4697-B6F2-7F5EFE46E53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604FD-BD51-46EE-B84E-8DA0FBED5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78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70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01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23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84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99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94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06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53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4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4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6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9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3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05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8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4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65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4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1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7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7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7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3941C-C389-4AA7-9524-162F8101F8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kunuddin1983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hyperlink" Target="mailto:mdrokun985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371600"/>
          </a:xfrm>
          <a:solidFill>
            <a:schemeClr val="bg1">
              <a:lumMod val="8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effectLst/>
              </a:rPr>
              <a:t/>
            </a:r>
            <a:br>
              <a:rPr lang="en-US" dirty="0" smtClean="0">
                <a:solidFill>
                  <a:srgbClr val="FF0000"/>
                </a:solidFill>
                <a:effectLst/>
              </a:rPr>
            </a:br>
            <a:r>
              <a:rPr lang="en-US" dirty="0" smtClean="0">
                <a:solidFill>
                  <a:srgbClr val="FF0000"/>
                </a:solidFill>
                <a:effectLst/>
              </a:rPr>
              <a:t>    </a:t>
            </a:r>
            <a:r>
              <a:rPr lang="bn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ফুলের সমাহার\ফুলের সমাহার\phet-chompoo-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9067800" cy="5562600"/>
          </a:xfrm>
          <a:prstGeom prst="rect">
            <a:avLst/>
          </a:prstGeo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495800" y="1524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ফুলেল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শুভেচ্ছা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5334000" cy="5094514"/>
          </a:xfrm>
          <a:prstGeom prst="rect">
            <a:avLst/>
          </a:prstGeom>
          <a:solidFill>
            <a:schemeClr val="accent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১.দৃঢ়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৩.সেনাপতিদের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উপদেশঃ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আসওয়াদ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আনসিকে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৫.যাকাতবিরোধীদের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৬.মহিলা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ভন্ডনবী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সাজাহর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মুসায়লামার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88687"/>
            <a:ext cx="8850086" cy="9869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স্বধর্মত্যাগি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ভণ্ডনবিদের 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দমন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need\Desktop\Chapter 3\ভণ্ড নবি 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295400"/>
            <a:ext cx="3550722" cy="50292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098" name="Picture 2" descr="C:\Users\user\Downloads\images 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22" y="3352800"/>
            <a:ext cx="3504363" cy="297179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799B72E-4F26-456B-AFA0-7AEB85EF5285}"/>
              </a:ext>
            </a:extLst>
          </p:cNvPr>
          <p:cNvSpPr/>
          <p:nvPr/>
        </p:nvSpPr>
        <p:spPr>
          <a:xfrm>
            <a:off x="174172" y="457200"/>
            <a:ext cx="8773886" cy="6324600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</a:t>
            </a:r>
          </a:p>
          <a:p>
            <a:pPr algn="ctr"/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4172" y="-76200"/>
            <a:ext cx="8773886" cy="5334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 কুরআনের রক্ষক</a:t>
            </a:r>
            <a:r>
              <a:rPr lang="bn-BD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104899" y="-266700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need\Desktop\Chapter 3\kur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799" y="647700"/>
            <a:ext cx="4114800" cy="2324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Picture 6" descr="C:\Users\need\Desktop\Chapter 3\k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799" y="3162300"/>
            <a:ext cx="4114800" cy="3352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5" descr="C:\Users\need\Desktop\Chapter 3\kuran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505200"/>
            <a:ext cx="3962400" cy="26670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8" name="Picture 3" descr="C:\Users\need\Desktop\Chapter 3\kuran 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5785" y="647700"/>
            <a:ext cx="3962400" cy="27051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43635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081" y="685800"/>
            <a:ext cx="8863446" cy="6005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081" y="0"/>
            <a:ext cx="9008919" cy="584775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পরামর্শের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-76200" y="-59913"/>
            <a:ext cx="914400" cy="80812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ownloads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48208"/>
            <a:ext cx="8343775" cy="56525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862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বাধা-বিপত্তি</a:t>
            </a:r>
            <a:endParaRPr lang="en-US" sz="6000" b="1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user\Downloads\images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229600" cy="525779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4797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খলিফা বলতে  কী বুঝ?</a:t>
            </a:r>
            <a:endParaRPr lang="en-US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/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b="1" dirty="0" smtClean="0">
                <a:latin typeface="NikoshBAN" pitchFamily="2" charset="0"/>
                <a:cs typeface="NikoshBAN" pitchFamily="2" charset="0"/>
              </a:rPr>
              <a:t>খলিফা আরবি শব্দ এর অর্থ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প্রতিনিধি বা উত্তরাধীকারী। সাধারণ অর্থে হযরত মুহাম্মদ (সা) এর পর যারা তার প্রতিনিধি হিসেবে ইসলামী রাষ্ট্র পরিচালনা করেন তাদেরকে খলিফা বলা হয়।   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8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8" y="76200"/>
            <a:ext cx="9032631" cy="1143000"/>
          </a:xfrm>
          <a:solidFill>
            <a:schemeClr val="bg1">
              <a:lumMod val="8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হযরত আবু বকর (রা) কে ইসলামের ত্রাণকর্তা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কারণঃ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1199304"/>
            <a:ext cx="9067800" cy="56938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হযরত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আবু বকর (রা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অবদানঃ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মোকাবেলাঃ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</a:rPr>
              <a:t>গ. </a:t>
            </a:r>
            <a:r>
              <a:rPr lang="en-US" sz="2800" dirty="0" err="1" smtClean="0">
                <a:latin typeface="NikoshBAN" pitchFamily="2" charset="0"/>
              </a:rPr>
              <a:t>সাম্রাজ্য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বিস্তারঃ</a:t>
            </a:r>
            <a:r>
              <a:rPr lang="en-US" sz="2800" dirty="0" smtClean="0">
                <a:latin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</a:rPr>
              <a:t>১. </a:t>
            </a:r>
            <a:r>
              <a:rPr lang="en-US" sz="2800" dirty="0" err="1" smtClean="0">
                <a:latin typeface="NikoshBAN" pitchFamily="2" charset="0"/>
              </a:rPr>
              <a:t>পারস্য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অভিযান</a:t>
            </a:r>
            <a:r>
              <a:rPr lang="en-US" sz="2800" dirty="0" smtClean="0">
                <a:latin typeface="NikoshBAN" pitchFamily="2" charset="0"/>
              </a:rPr>
              <a:t>: ২. </a:t>
            </a:r>
            <a:r>
              <a:rPr lang="en-US" sz="2800" dirty="0" err="1" smtClean="0">
                <a:latin typeface="NikoshBAN" pitchFamily="2" charset="0"/>
              </a:rPr>
              <a:t>সিরিয়া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অভিযান</a:t>
            </a:r>
            <a:r>
              <a:rPr lang="en-US" sz="2800" dirty="0" smtClean="0">
                <a:latin typeface="NikoshBAN" pitchFamily="2" charset="0"/>
              </a:rPr>
              <a:t>:</a:t>
            </a:r>
          </a:p>
          <a:p>
            <a:r>
              <a:rPr lang="en-US" sz="2800" dirty="0" smtClean="0">
                <a:latin typeface="NikoshBAN" pitchFamily="2" charset="0"/>
              </a:rPr>
              <a:t>ঘ. </a:t>
            </a:r>
            <a:r>
              <a:rPr lang="en-US" sz="2800" dirty="0" err="1" smtClean="0">
                <a:latin typeface="NikoshBAN" pitchFamily="2" charset="0"/>
              </a:rPr>
              <a:t>খিলাফতের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দায়িত্ব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গ্রহণের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ইসলামের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অবদান</a:t>
            </a:r>
            <a:r>
              <a:rPr lang="en-US" sz="2800" dirty="0" smtClean="0">
                <a:latin typeface="NikoshBAN" pitchFamily="2" charset="0"/>
              </a:rPr>
              <a:t>:</a:t>
            </a:r>
          </a:p>
          <a:p>
            <a:r>
              <a:rPr lang="en-US" sz="2800" dirty="0" smtClean="0">
                <a:latin typeface="NikoshBAN" pitchFamily="2" charset="0"/>
              </a:rPr>
              <a:t>১.ওসামার </a:t>
            </a:r>
            <a:r>
              <a:rPr lang="en-US" sz="2800" dirty="0" err="1" smtClean="0">
                <a:latin typeface="NikoshBAN" pitchFamily="2" charset="0"/>
              </a:rPr>
              <a:t>সিরিয়া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অভিযান</a:t>
            </a:r>
            <a:r>
              <a:rPr lang="en-US" sz="2800" dirty="0" smtClean="0">
                <a:latin typeface="NikoshBAN" pitchFamily="2" charset="0"/>
              </a:rPr>
              <a:t>: ২. </a:t>
            </a:r>
            <a:r>
              <a:rPr lang="en-US" sz="2800" dirty="0" err="1" smtClean="0">
                <a:latin typeface="NikoshBAN" pitchFamily="2" charset="0"/>
              </a:rPr>
              <a:t>যাকাত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সমস্যার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সমাধান</a:t>
            </a:r>
            <a:r>
              <a:rPr lang="en-US" sz="2800" dirty="0" smtClean="0">
                <a:latin typeface="NikoshBAN" pitchFamily="2" charset="0"/>
              </a:rPr>
              <a:t>:</a:t>
            </a:r>
          </a:p>
          <a:p>
            <a:r>
              <a:rPr lang="en-US" sz="2800" dirty="0" smtClean="0">
                <a:latin typeface="NikoshBAN" pitchFamily="2" charset="0"/>
              </a:rPr>
              <a:t>৩.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স্বধর্মত্যাগি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ভণ্ডনবিদের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শরিফ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৫.দীন-দুঃখীর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গণতন্ত্রের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পৃষ্ঠপোষক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সংকলণের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৮.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৯.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ক্রীতদাস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0" y="284904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7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265238"/>
          </a:xfrm>
          <a:solidFill>
            <a:srgbClr val="92D050"/>
          </a:solidFill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545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ছবি একক,জোড়া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382000" cy="3429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2738" y="1088465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খলিফা বলতে কী বুঝ?</a:t>
            </a:r>
          </a:p>
          <a:p>
            <a:pPr>
              <a:buFont typeface="Wingdings" pitchFamily="2" charset="2"/>
              <a:buChar char="v"/>
            </a:pP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হযরত আবু বকর (রা) কে ইসলামের ত্রাণকর্তা বলা হয়?</a:t>
            </a:r>
          </a:p>
          <a:p>
            <a:pPr>
              <a:buFont typeface="Wingdings" pitchFamily="2" charset="2"/>
              <a:buChar char="v"/>
            </a:pP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হযরত আবু বকর (রা) কে আল কুরআনের রক্ষক বলা হয় কেন?</a:t>
            </a:r>
          </a:p>
          <a:p>
            <a:pPr>
              <a:buFont typeface="Wingdings" pitchFamily="2" charset="2"/>
              <a:buChar char="v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9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325562"/>
          </a:xfr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810000" cy="2590800"/>
          </a:xfrm>
          <a:solidFill>
            <a:schemeClr val="bg1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u="sng" dirty="0" err="1" smtClean="0">
                <a:latin typeface="NikoshBAN" pitchFamily="2" charset="0"/>
                <a:cs typeface="NikoshBAN" pitchFamily="2" charset="0"/>
              </a:rPr>
              <a:t>ুশিয়ারা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60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খলিফা নির্বাচনের পদ্ধতি সম্পর্কে লিখ।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ছবি একক,জোড়া\image-357283-16033070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38600"/>
            <a:ext cx="4648200" cy="2667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1000" y="1545610"/>
            <a:ext cx="4572000" cy="24929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lvl="1" algn="ctr">
              <a:buNone/>
            </a:pPr>
            <a:r>
              <a:rPr lang="en-US" sz="6000" u="sng" dirty="0" err="1" smtClean="0">
                <a:latin typeface="NikoshBAN" pitchFamily="2" charset="0"/>
                <a:cs typeface="NikoshBAN" pitchFamily="2" charset="0"/>
              </a:rPr>
              <a:t>তিতাস</a:t>
            </a: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-দল </a:t>
            </a:r>
            <a:endParaRPr lang="bn-BD" sz="6000" u="sng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একজন  খলিফার কতটি গুণের অধিকারী হতে হয় তা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ছবি একক,জোড়া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3886200" cy="2286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sz="49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BD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ছবি একক,জোড়া\download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124200" cy="44958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খলিফা শব্দের অর্থ 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হযরত আবু বকর (রা) এর পিতার নাম কী?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হযরত আবু বকর (রা) খ্রিস্টাব্দে ইসলাম ধর্ম গ্রহণ করেন?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কোন যুদ্ধকে ‘মৃত্যু-উদ্যানের যুদ্ধ’ বলা হয়?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কাকে ইসলামের ত্রাণকর্তা বলা হয়?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341438"/>
          </a:xfr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198120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হযরত আবু বকর (রা)  ইসলাম ধর্ম রক্ষায় কি অবদান রেখে ছিলেন তা   লিখে   নিয়ে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D:\ছবি একক,জোড়া\image-123816-1545220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4813"/>
            <a:ext cx="8610600" cy="343318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30145" cy="1417638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GB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endParaRPr lang="en-GB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পদবীঃ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প্রভাষক</a:t>
            </a:r>
            <a:endParaRPr lang="en-GB" sz="2400" b="1" dirty="0" smtClean="0">
              <a:solidFill>
                <a:srgbClr val="7030A0"/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ইসলামের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ইতিহাস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ও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সংস্কৃতি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বিভাগ</a:t>
            </a:r>
            <a:endParaRPr lang="en-GB" sz="2400" b="1" dirty="0" smtClean="0">
              <a:solidFill>
                <a:srgbClr val="7030A0"/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প্রতিষ্ঠানঃ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হাফছা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মজুমদার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</a:p>
          <a:p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মহিলা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ডিগ্রী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কলেজ</a:t>
            </a:r>
            <a:endParaRPr lang="en-GB" sz="2400" b="1" dirty="0" smtClean="0">
              <a:solidFill>
                <a:srgbClr val="7030A0"/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মোবাইল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০১৭৫১২৩২১৯৮</a:t>
            </a: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ইমেইল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</a:t>
            </a: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hlinkClick r:id="rId3"/>
              </a:rPr>
              <a:t>rokunuddin1983@gmail.com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শিক্ষক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বাতায়ন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</a:t>
            </a: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hlinkClick r:id="rId4"/>
              </a:rPr>
              <a:t>mdrokun985@gmail.com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</a:endParaRP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FB: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Rokun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bin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hamid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396345" y="1676400"/>
            <a:ext cx="3733800" cy="37338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snip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D:\করোনা\২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58" y="203201"/>
            <a:ext cx="4767943" cy="1320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058" y="1524002"/>
            <a:ext cx="4767943" cy="50945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IN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খোলাফায়ে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রাশেদিন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তারিখ-০৬/০২/২০২১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3202"/>
            <a:ext cx="4016828" cy="64153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8382000" cy="1143000"/>
          </a:xfrm>
          <a:solidFill>
            <a:schemeClr val="bg1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ুর্বজ্ঞান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dirty="0"/>
          </a:p>
        </p:txBody>
      </p:sp>
      <p:pic>
        <p:nvPicPr>
          <p:cNvPr id="1026" name="Picture 2" descr="E:\১ম পত্র কন্টেন্ট তৈরির  উপেযুগী ছবি ম্যাপ\ছবি কন্টেন্ট তৈরির\IMG_80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14450"/>
            <a:ext cx="8382000" cy="523875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১ম পত্র কন্টেন্ট তৈরির  উপেযুগী ছবি ম্যাপ\ছবি কন্টেন্ট তৈরির\IMG_8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8686799" cy="6324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4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3909"/>
            <a:ext cx="8686800" cy="1143000"/>
          </a:xfrm>
          <a:solidFill>
            <a:schemeClr val="bg1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</a:rPr>
              <a:t>আজকের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</a:rPr>
              <a:t>….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E:\১ম পত্র কন্টেন্ট তৈরির  উপেযুগী ছবি ম্যাপ\ছবি কন্টেন্ট তৈরির\IMG_815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763000" cy="51054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143000"/>
            <a:ext cx="8763000" cy="584775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আবু বকর (রা) শাসনকাল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1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b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b="1" dirty="0">
                <a:latin typeface="NikoshBAN" pitchFamily="2" charset="0"/>
                <a:cs typeface="NikoshBAN" pitchFamily="2" charset="0"/>
              </a:rPr>
              <a:t>খলিফা শব্দের অর্থ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b="1" dirty="0">
                <a:latin typeface="NikoshBAN" pitchFamily="2" charset="0"/>
                <a:cs typeface="NikoshBAN" pitchFamily="2" charset="0"/>
              </a:rPr>
              <a:t>হযরত আবু বকর (রা) এর পরিচয় বলতে পারবে;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b="1" dirty="0">
                <a:latin typeface="NikoshBAN" pitchFamily="2" charset="0"/>
                <a:cs typeface="NikoshBAN" pitchFamily="2" charset="0"/>
              </a:rPr>
              <a:t>হযরত আবু বকর (রা) কে ইসলামের ত্রাণকর্তা বলা হয় কেন? ব্যাখ্যা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b="1" dirty="0">
                <a:latin typeface="NikoshBAN" pitchFamily="2" charset="0"/>
                <a:cs typeface="NikoshBAN" pitchFamily="2" charset="0"/>
              </a:rPr>
              <a:t>ইসলামে হযরত আবু বকর (রা) এর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7846" y="106197"/>
            <a:ext cx="805375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হযরত আবু বকর (রা) এর পরিচয়</a:t>
            </a:r>
            <a:endParaRPr lang="en-US" sz="32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88754652"/>
              </p:ext>
            </p:extLst>
          </p:nvPr>
        </p:nvGraphicFramePr>
        <p:xfrm>
          <a:off x="152400" y="762000"/>
          <a:ext cx="8839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23446" y="11034"/>
            <a:ext cx="914400" cy="9144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32B095-437F-4292-89D4-FE877261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4B32B095-437F-4292-89D4-FE877261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4B32B095-437F-4292-89D4-FE877261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FB8B0A-85F3-4086-970E-7118BE4EA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5CFB8B0A-85F3-4086-970E-7118BE4EA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5CFB8B0A-85F3-4086-970E-7118BE4EA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ECE0B24-87E8-4334-839F-2FCA42EC1C69}"/>
              </a:ext>
            </a:extLst>
          </p:cNvPr>
          <p:cNvSpPr/>
          <p:nvPr/>
        </p:nvSpPr>
        <p:spPr>
          <a:xfrm>
            <a:off x="174172" y="990600"/>
            <a:ext cx="8795657" cy="540026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4171" y="62345"/>
            <a:ext cx="8795657" cy="9144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06279"/>
            <a:ext cx="8055429" cy="8704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আনুগত্যের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শপথ গ্রহণ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ownloads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200" cy="5105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1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773</Words>
  <Application>Microsoft Office PowerPoint</Application>
  <PresentationFormat>On-screen Show (4:3)</PresentationFormat>
  <Paragraphs>142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  আজকের ক্লাসে তোমাদের স্বাগতম </vt:lpstr>
      <vt:lpstr>নিজ পরিচিতি</vt:lpstr>
      <vt:lpstr>PowerPoint Presentation</vt:lpstr>
      <vt:lpstr>পুর্বজ্ঞান যাচাই</vt:lpstr>
      <vt:lpstr>PowerPoint Presentation</vt:lpstr>
      <vt:lpstr>আজকের পাঠ….</vt:lpstr>
      <vt:lpstr>  শিখন ফল এই পাঠ শেষে শিক্ষার্থীরা-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প্রাথমিক বাধা-বিপত্তি</vt:lpstr>
      <vt:lpstr>খলিফা বলতে  কী বুঝ?</vt:lpstr>
      <vt:lpstr>হযরত আবু বকর (রা) কে ইসলামের ত্রাণকর্তা বলার কারণঃ</vt:lpstr>
      <vt:lpstr>একক কাজ</vt:lpstr>
      <vt:lpstr>দলীয় কাজ </vt:lpstr>
      <vt:lpstr>মূল্যায়ণ  </vt:lpstr>
      <vt:lpstr> বাড়ির কাজ </vt:lpstr>
      <vt:lpstr>আল্লাহ হাফেজ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তোমাদের স্বাগতম ও ফুলেল শুভেচ্ছা</dc:title>
  <dc:creator>user</dc:creator>
  <cp:lastModifiedBy>user</cp:lastModifiedBy>
  <cp:revision>65</cp:revision>
  <dcterms:created xsi:type="dcterms:W3CDTF">2021-01-06T03:48:42Z</dcterms:created>
  <dcterms:modified xsi:type="dcterms:W3CDTF">2021-02-12T13:05:05Z</dcterms:modified>
</cp:coreProperties>
</file>