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83" r:id="rId3"/>
    <p:sldId id="259" r:id="rId4"/>
    <p:sldId id="281" r:id="rId5"/>
    <p:sldId id="280" r:id="rId6"/>
    <p:sldId id="263" r:id="rId7"/>
    <p:sldId id="282" r:id="rId8"/>
    <p:sldId id="267" r:id="rId9"/>
    <p:sldId id="284" r:id="rId10"/>
    <p:sldId id="285" r:id="rId11"/>
    <p:sldId id="276" r:id="rId12"/>
    <p:sldId id="274" r:id="rId13"/>
    <p:sldId id="275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BFF9-87FC-4DAB-BF29-4F3E87607034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9929-54C1-4165-A60E-BEB6056F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BFF9-87FC-4DAB-BF29-4F3E87607034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9929-54C1-4165-A60E-BEB6056F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BFF9-87FC-4DAB-BF29-4F3E87607034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9929-54C1-4165-A60E-BEB6056F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BFF9-87FC-4DAB-BF29-4F3E87607034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9929-54C1-4165-A60E-BEB6056F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BFF9-87FC-4DAB-BF29-4F3E87607034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9929-54C1-4165-A60E-BEB6056F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BFF9-87FC-4DAB-BF29-4F3E87607034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9929-54C1-4165-A60E-BEB6056F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BFF9-87FC-4DAB-BF29-4F3E87607034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9929-54C1-4165-A60E-BEB6056F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BFF9-87FC-4DAB-BF29-4F3E87607034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9929-54C1-4165-A60E-BEB6056F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BFF9-87FC-4DAB-BF29-4F3E87607034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9929-54C1-4165-A60E-BEB6056F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BFF9-87FC-4DAB-BF29-4F3E87607034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49929-54C1-4165-A60E-BEB6056FF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BFF9-87FC-4DAB-BF29-4F3E87607034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349929-54C1-4165-A60E-BEB6056FF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DBFF9-87FC-4DAB-BF29-4F3E87607034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349929-54C1-4165-A60E-BEB6056FFA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642918"/>
            <a:ext cx="7651351" cy="56436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2786050" y="4286256"/>
            <a:ext cx="3538542" cy="101566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6000" b="1" spc="50" dirty="0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b="1" spc="50" dirty="0">
              <a:ln w="3810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705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6583" y="4800600"/>
            <a:ext cx="9060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পানি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581400" y="2895600"/>
            <a:ext cx="12346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হাইড্রিলা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6684056" y="4343400"/>
            <a:ext cx="13740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ফানেল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3150" y="2362200"/>
            <a:ext cx="230505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1637" y="381000"/>
            <a:ext cx="3089563" cy="24559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517" t="21894" r="40556" b="23463"/>
          <a:stretch/>
        </p:blipFill>
        <p:spPr>
          <a:xfrm>
            <a:off x="533400" y="2362200"/>
            <a:ext cx="1524000" cy="25608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3962400"/>
            <a:ext cx="1818409" cy="18265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Rectangle 14"/>
          <p:cNvSpPr/>
          <p:nvPr/>
        </p:nvSpPr>
        <p:spPr>
          <a:xfrm>
            <a:off x="3429000" y="5997714"/>
            <a:ext cx="18325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দিয়াশলায়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928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52600" y="152400"/>
            <a:ext cx="550984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সালোকসংশ্লেষণ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ে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অক্সিজেন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নির্গমণ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পরীক্ষা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166536"/>
            <a:ext cx="4495800" cy="52331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91200" y="1295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1981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বুদবুদ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2667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টেস্টটিউব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200" y="3352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4038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200" y="4724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ফানেল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5410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হাইড্রিলা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68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52800" y="381000"/>
            <a:ext cx="286227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কার্যপ্রণালী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 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3724" y="1752600"/>
            <a:ext cx="7696201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বিকারটির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দুই-তৃতীয়াংশ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সতেজ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হাইড্রিলা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ফানেল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এমনভাবে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ঢেকে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হাইড্রিলা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উদ্ভিদ্গুলোর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কান্ড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ফানেলের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নলটা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ডুবে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3724" y="4145340"/>
            <a:ext cx="7696201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টেস্টটিউবটা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বৃদ্ধাঙ্গুল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ফানেলের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এমনভাবে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উল্টিয়ে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টেস্টটিউবের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Extract 7"/>
          <p:cNvSpPr/>
          <p:nvPr/>
        </p:nvSpPr>
        <p:spPr>
          <a:xfrm rot="5400000">
            <a:off x="320621" y="2155880"/>
            <a:ext cx="723899" cy="603141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Extract 12"/>
          <p:cNvSpPr/>
          <p:nvPr/>
        </p:nvSpPr>
        <p:spPr>
          <a:xfrm rot="5400000">
            <a:off x="320621" y="4518080"/>
            <a:ext cx="723899" cy="603141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80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11" grpId="0" animBg="1"/>
      <p:bldP spid="8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008293"/>
            <a:ext cx="7696201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দিয়াশলায়ের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নিবন্ত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টেস্টটিউবের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কাঠিটি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mtClean="0">
                <a:latin typeface="NikoshBAN" pitchFamily="2" charset="0"/>
                <a:cs typeface="NikoshBAN" pitchFamily="2" charset="0"/>
              </a:rPr>
              <a:t>ধপ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উঠবে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914400"/>
            <a:ext cx="7696201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সবকিছুকে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সূর্যালোকে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হাইড্রিলা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উদ্ভিদগুলোর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কান্ডের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প্রান্তদিয়ে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টেস্টটিউবে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টেস্টটিউবের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Extract 8"/>
          <p:cNvSpPr/>
          <p:nvPr/>
        </p:nvSpPr>
        <p:spPr>
          <a:xfrm rot="5400000">
            <a:off x="320621" y="1355779"/>
            <a:ext cx="723899" cy="603141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Extract 10"/>
          <p:cNvSpPr/>
          <p:nvPr/>
        </p:nvSpPr>
        <p:spPr>
          <a:xfrm rot="5400000">
            <a:off x="320621" y="3114748"/>
            <a:ext cx="723899" cy="603141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28992" y="4357694"/>
            <a:ext cx="214313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সিদ্ধান্ত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 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199" y="4989493"/>
            <a:ext cx="7696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দিয়াশলায়ের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কাঠিটি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উঠল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0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6EA59F3-0282-4CCE-850E-014E3F0F03F6}"/>
              </a:ext>
            </a:extLst>
          </p:cNvPr>
          <p:cNvSpPr txBox="1"/>
          <p:nvPr/>
        </p:nvSpPr>
        <p:spPr>
          <a:xfrm>
            <a:off x="3071802" y="714356"/>
            <a:ext cx="3071834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 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DFF9281-3D83-4856-8751-D3AF6C89A320}"/>
              </a:ext>
            </a:extLst>
          </p:cNvPr>
          <p:cNvSpPr txBox="1"/>
          <p:nvPr/>
        </p:nvSpPr>
        <p:spPr>
          <a:xfrm>
            <a:off x="419100" y="1961387"/>
            <a:ext cx="8467724" cy="341632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  <a:sym typeface="Wingdings 3"/>
              </a:rPr>
              <a:t>হাইড্রিলা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  <a:sym typeface="Wingdings 3"/>
              </a:rPr>
              <a:t>কি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</a:t>
            </a:r>
            <a:r>
              <a:rPr lang="en-US" sz="36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একধরণের</a:t>
            </a:r>
            <a:r>
              <a:rPr lang="en-US" sz="36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bn-IN" sz="36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b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</a:t>
            </a:r>
            <a:r>
              <a:rPr lang="en-US" sz="3600" dirty="0" err="1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কাচের</a:t>
            </a:r>
            <a:r>
              <a:rPr lang="en-US" sz="3600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sz="3600" dirty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টিউব</a:t>
            </a:r>
            <a:r>
              <a:rPr lang="bn-IN" sz="36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b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3600" b="1" dirty="0">
                <a:latin typeface="NikoshBAN" pitchFamily="2" charset="0"/>
                <a:cs typeface="NikoshBAN" pitchFamily="2" charset="0"/>
                <a:sym typeface="Wingdings 3"/>
              </a:rPr>
              <a:t>সালোকসংশ্লেষণ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</a:t>
            </a:r>
            <a:r>
              <a:rPr lang="en-US" sz="36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r>
              <a:rPr lang="bn-IN" sz="36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836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1" y="838200"/>
            <a:ext cx="8305800" cy="50291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28800" y="2127409"/>
            <a:ext cx="54102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spc="300" dirty="0" err="1" smtClean="0">
                <a:ln w="38100" cmpd="sng">
                  <a:solidFill>
                    <a:srgbClr val="FFFF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6600" b="1" spc="300" dirty="0" smtClean="0">
                <a:ln w="38100" cmpd="sng">
                  <a:solidFill>
                    <a:srgbClr val="FFFF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6600" b="1" spc="300" dirty="0">
              <a:ln w="38100" cmpd="sng">
                <a:solidFill>
                  <a:srgbClr val="FFFF00"/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70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wd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wd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14678" y="3000372"/>
            <a:ext cx="4286280" cy="2169825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1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শারমিন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আক্তার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মনপুরা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বাতাবাড়ীয়া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মেমোরিয়াল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কচুয়া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Email</a:t>
            </a:r>
            <a:r>
              <a:rPr lang="en-US" sz="1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1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aktersarmin1995@gmail.com</a:t>
            </a:r>
            <a:endParaRPr lang="en-US" sz="1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1214422"/>
            <a:ext cx="1567940" cy="168421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Rectangle 6"/>
          <p:cNvSpPr/>
          <p:nvPr/>
        </p:nvSpPr>
        <p:spPr>
          <a:xfrm>
            <a:off x="3143240" y="2000240"/>
            <a:ext cx="3728824" cy="58477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16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209800" y="503238"/>
            <a:ext cx="4495800" cy="5635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1295400"/>
            <a:ext cx="4495800" cy="50108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28807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1" y="3976255"/>
            <a:ext cx="3505200" cy="22407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447800"/>
            <a:ext cx="3429001" cy="21702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1" y="1487301"/>
            <a:ext cx="3505200" cy="21702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4002797"/>
            <a:ext cx="3429001" cy="22952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00399" y="405825"/>
            <a:ext cx="251460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34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189" b="16065"/>
          <a:stretch/>
        </p:blipFill>
        <p:spPr>
          <a:xfrm>
            <a:off x="1143000" y="1946562"/>
            <a:ext cx="7467600" cy="37684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868232F-2442-4640-8F6B-5E7F9682BFD3}"/>
              </a:ext>
            </a:extLst>
          </p:cNvPr>
          <p:cNvSpPr txBox="1"/>
          <p:nvPr/>
        </p:nvSpPr>
        <p:spPr>
          <a:xfrm>
            <a:off x="2209800" y="2304871"/>
            <a:ext cx="5257800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সালোকসংশ্লেষণ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ে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অক্সিজেন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নির্গমণ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পরীক্ষা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। 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33600" y="609600"/>
            <a:ext cx="5105400" cy="762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6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74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3733800"/>
            <a:ext cx="7086600" cy="17543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বিকার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905"/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n w="1905"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 algn="just">
              <a:buAutoNum type="arabicPeriod"/>
            </a:pP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সালোকসংশ্লেষণ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ে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অক্সিজেন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নির্গমণ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হয়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তা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পরীক্ষার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মাধ্যমে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প্রদর্শন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3600" dirty="0" err="1" smtClean="0">
                <a:ln w="1905"/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n w="1905"/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905"/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n w="1905"/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1676400" y="2303463"/>
            <a:ext cx="5410200" cy="820737"/>
          </a:xfrm>
          <a:prstGeom prst="roundRect">
            <a:avLst>
              <a:gd name="adj" fmla="val 28491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bn-BD" sz="4400" b="1"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  <a:endParaRPr lang="en-US" sz="8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1981200" y="914400"/>
            <a:ext cx="4953000" cy="914400"/>
          </a:xfrm>
          <a:prstGeom prst="ribbon">
            <a:avLst>
              <a:gd name="adj1" fmla="val 16667"/>
              <a:gd name="adj2" fmla="val 50000"/>
            </a:avLst>
          </a:prstGeom>
          <a:solidFill>
            <a:schemeClr val="accent1"/>
          </a:solidFill>
          <a:ln w="38100" algn="ctr">
            <a:solidFill>
              <a:srgbClr val="FF66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81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810" y="1295400"/>
            <a:ext cx="7811590" cy="404869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199305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74686" y="228600"/>
            <a:ext cx="181171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বিকার</a:t>
            </a:r>
            <a:r>
              <a:rPr lang="en-US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0" name="Text Placeholder 4"/>
          <p:cNvSpPr txBox="1">
            <a:spLocks/>
          </p:cNvSpPr>
          <p:nvPr/>
        </p:nvSpPr>
        <p:spPr>
          <a:xfrm>
            <a:off x="685800" y="1371600"/>
            <a:ext cx="80010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কাচের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স্বচ্ছ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টিউবে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বিজ্ঞানাগারের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বিকার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021" t="10206" r="4618" b="6912"/>
          <a:stretch/>
        </p:blipFill>
        <p:spPr>
          <a:xfrm>
            <a:off x="1981200" y="2386825"/>
            <a:ext cx="5029200" cy="37853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344693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-1"/>
            <a:ext cx="228600" cy="6832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886824" y="53935"/>
            <a:ext cx="228600" cy="68326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12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1" y="0"/>
            <a:ext cx="838199" cy="552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048"/>
            <a:ext cx="838200" cy="5892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29400"/>
            <a:ext cx="9144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5400" y="152400"/>
            <a:ext cx="705674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সালোকসংশ্লেষণ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ে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অক্সিজেন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 3"/>
            </a:endParaRPr>
          </a:p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নির্গমণ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পরীক্ষা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6050" y="1500174"/>
            <a:ext cx="32766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প্রয়োজনীয়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উপকরণ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5415376"/>
            <a:ext cx="27350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4200" y="2559165"/>
            <a:ext cx="2911206" cy="26398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tangle 11"/>
          <p:cNvSpPr/>
          <p:nvPr/>
        </p:nvSpPr>
        <p:spPr>
          <a:xfrm>
            <a:off x="838200" y="4724400"/>
            <a:ext cx="1478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টেস্টটিউব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891" t="10206" r="4618" b="6912"/>
          <a:stretch/>
        </p:blipFill>
        <p:spPr>
          <a:xfrm>
            <a:off x="602674" y="2214977"/>
            <a:ext cx="1911926" cy="20861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Rectangle 13"/>
          <p:cNvSpPr/>
          <p:nvPr/>
        </p:nvSpPr>
        <p:spPr>
          <a:xfrm>
            <a:off x="7010400" y="4800600"/>
            <a:ext cx="10823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বিকার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522" t="14302" r="27126" b="6912"/>
          <a:stretch/>
        </p:blipFill>
        <p:spPr>
          <a:xfrm>
            <a:off x="6483974" y="2079487"/>
            <a:ext cx="2023564" cy="22216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145370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5" grpId="0"/>
      <p:bldP spid="12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544</TotalTime>
  <Words>263</Words>
  <Application>Microsoft Office PowerPoint</Application>
  <PresentationFormat>On-screen Show (4:3)</PresentationFormat>
  <Paragraphs>711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Engr Nazrul</dc:creator>
  <cp:lastModifiedBy>computer zone</cp:lastModifiedBy>
  <cp:revision>108</cp:revision>
  <dcterms:created xsi:type="dcterms:W3CDTF">2020-09-18T14:45:48Z</dcterms:created>
  <dcterms:modified xsi:type="dcterms:W3CDTF">2021-02-12T03:39:13Z</dcterms:modified>
</cp:coreProperties>
</file>