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8"/>
  </p:notesMasterIdLst>
  <p:sldIdLst>
    <p:sldId id="473" r:id="rId2"/>
    <p:sldId id="472" r:id="rId3"/>
    <p:sldId id="461" r:id="rId4"/>
    <p:sldId id="443" r:id="rId5"/>
    <p:sldId id="460" r:id="rId6"/>
    <p:sldId id="474" r:id="rId7"/>
    <p:sldId id="412" r:id="rId8"/>
    <p:sldId id="469" r:id="rId9"/>
    <p:sldId id="462" r:id="rId10"/>
    <p:sldId id="470" r:id="rId11"/>
    <p:sldId id="471" r:id="rId12"/>
    <p:sldId id="475" r:id="rId13"/>
    <p:sldId id="427" r:id="rId14"/>
    <p:sldId id="467" r:id="rId15"/>
    <p:sldId id="275" r:id="rId16"/>
    <p:sldId id="276" r:id="rId17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ACB42B-CC92-4F21-949D-CD86229A70E2}">
          <p14:sldIdLst>
            <p14:sldId id="473"/>
            <p14:sldId id="472"/>
            <p14:sldId id="461"/>
            <p14:sldId id="443"/>
            <p14:sldId id="460"/>
            <p14:sldId id="474"/>
            <p14:sldId id="412"/>
            <p14:sldId id="469"/>
            <p14:sldId id="462"/>
            <p14:sldId id="470"/>
            <p14:sldId id="471"/>
            <p14:sldId id="475"/>
            <p14:sldId id="427"/>
            <p14:sldId id="467"/>
            <p14:sldId id="275"/>
            <p14:sldId id="276"/>
          </p14:sldIdLst>
        </p14:section>
        <p14:section name="Untitled Section" id="{F20437E2-2E67-485A-974B-E77A1CFBA58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CC3300"/>
    <a:srgbClr val="0000FF"/>
    <a:srgbClr val="009900"/>
    <a:srgbClr val="CC99FF"/>
    <a:srgbClr val="CC66FF"/>
    <a:srgbClr val="9933FF"/>
    <a:srgbClr val="00FF00"/>
    <a:srgbClr val="FF00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86" d="100"/>
          <a:sy n="86" d="100"/>
        </p:scale>
        <p:origin x="734" y="72"/>
      </p:cViewPr>
      <p:guideLst>
        <p:guide orient="horz" pos="2208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7DBC0-EBBB-4062-BD63-9F2C21B93DE9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E2BF3-EA9E-4706-8545-861410663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3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E2BF3-EA9E-4706-8545-861410663C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6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60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0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3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0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0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2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5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7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9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66914" y="199572"/>
            <a:ext cx="11049000" cy="6506028"/>
          </a:xfrm>
          <a:prstGeom prst="rect">
            <a:avLst/>
          </a:prstGeom>
          <a:pattFill prst="pct80">
            <a:fgClr>
              <a:srgbClr val="00DA63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381000" y="351972"/>
            <a:ext cx="10668000" cy="6125028"/>
          </a:xfrm>
          <a:prstGeom prst="roundRect">
            <a:avLst>
              <a:gd name="adj" fmla="val 6655"/>
            </a:avLst>
          </a:prstGeom>
          <a:solidFill>
            <a:schemeClr val="bg1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3188"/>
            </a:avLst>
          </a:prstGeom>
          <a:pattFill prst="pct75">
            <a:fgClr>
              <a:srgbClr val="0099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04800" y="6628173"/>
            <a:ext cx="1083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এইচ. এম. মতিউর রহমান</a:t>
            </a:r>
            <a:r>
              <a: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পটুয়াখালী সরকারি বালিকা উচ্চ বিদ্যালয় পটুয়াখালী।</a:t>
            </a:r>
            <a:r>
              <a: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মোবাইল-০১৭১৬-২২৪৪২৫</a:t>
            </a:r>
            <a:r>
              <a: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Email-matiur.ptk@gmail.com</a:t>
            </a:r>
            <a:endParaRPr lang="bn-IN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35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4383" y="457200"/>
            <a:ext cx="73212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57529"/>
            <a:ext cx="6857999" cy="44917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54EDC7-D47B-4C51-AD1A-3E657D79CB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9" t="3333" r="49351"/>
          <a:stretch/>
        </p:blipFill>
        <p:spPr>
          <a:xfrm>
            <a:off x="112059" y="184603"/>
            <a:ext cx="5576047" cy="6488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54EDC7-D47B-4C51-AD1A-3E657D79CB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9" t="3333" r="49351"/>
          <a:stretch/>
        </p:blipFill>
        <p:spPr>
          <a:xfrm flipH="1">
            <a:off x="5688106" y="184602"/>
            <a:ext cx="5616388" cy="648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907732-45A4-4FD5-8B33-C24A6BE89BCE}"/>
              </a:ext>
            </a:extLst>
          </p:cNvPr>
          <p:cNvSpPr/>
          <p:nvPr/>
        </p:nvSpPr>
        <p:spPr>
          <a:xfrm>
            <a:off x="1744945" y="394275"/>
            <a:ext cx="8229600" cy="6096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90600"/>
            <a:ext cx="3581400" cy="2362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990600"/>
            <a:ext cx="3733800" cy="2362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454400"/>
            <a:ext cx="3581400" cy="2489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657" y="3443514"/>
            <a:ext cx="3733800" cy="2514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Rectangle 9"/>
          <p:cNvSpPr/>
          <p:nvPr/>
        </p:nvSpPr>
        <p:spPr>
          <a:xfrm>
            <a:off x="1766716" y="5921253"/>
            <a:ext cx="7802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এসএমই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71225" y="5943600"/>
            <a:ext cx="4180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অগ্রাধিকার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4419" y="5943600"/>
            <a:ext cx="55771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প্রযোজ্য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774521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907732-45A4-4FD5-8B33-C24A6BE89BCE}"/>
              </a:ext>
            </a:extLst>
          </p:cNvPr>
          <p:cNvSpPr/>
          <p:nvPr/>
        </p:nvSpPr>
        <p:spPr>
          <a:xfrm>
            <a:off x="1600200" y="381000"/>
            <a:ext cx="8229600" cy="6096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698030"/>
              </p:ext>
            </p:extLst>
          </p:nvPr>
        </p:nvGraphicFramePr>
        <p:xfrm>
          <a:off x="1524000" y="4419600"/>
          <a:ext cx="8305800" cy="1981200"/>
        </p:xfrm>
        <a:graphic>
          <a:graphicData uri="http://schemas.openxmlformats.org/drawingml/2006/table">
            <a:tbl>
              <a:tblPr firstRow="1" bandRow="1"/>
              <a:tblGrid>
                <a:gridCol w="8305800">
                  <a:extLst>
                    <a:ext uri="{9D8B030D-6E8A-4147-A177-3AD203B41FA5}">
                      <a16:colId xmlns:a16="http://schemas.microsoft.com/office/drawing/2014/main" val="3860593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bn-IN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করযোগ্য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তহবিলের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৫০%ক্ষুদ্র ও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কুটির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শিল্পে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বিনিয়োগ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221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bn-IN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বাণিজ্যিক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উন্নয়নমূলক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ব্যাংকিং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কার্যক্রম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04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bn-IN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তৈরি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পোষাক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পোল্ট্রি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জাতীয়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শিল্প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কাগজ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বোর্ড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তৈরি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bn-IN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প্রকাশনা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প্যাকেজিং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শিল্প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চামড়া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পাট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শিল্পে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অর্থায়ন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করছে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122514"/>
                  </a:ext>
                </a:extLst>
              </a:tr>
            </a:tbl>
          </a:graphicData>
        </a:graphic>
      </p:graphicFrame>
      <p:pic>
        <p:nvPicPr>
          <p:cNvPr id="3" name="Picture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6800"/>
            <a:ext cx="4495800" cy="3124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6800"/>
            <a:ext cx="4495800" cy="3124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304629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0565" y="457200"/>
            <a:ext cx="753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076129"/>
              </p:ext>
            </p:extLst>
          </p:nvPr>
        </p:nvGraphicFramePr>
        <p:xfrm>
          <a:off x="1694034" y="4191000"/>
          <a:ext cx="8116244" cy="2235200"/>
        </p:xfrm>
        <a:graphic>
          <a:graphicData uri="http://schemas.openxmlformats.org/drawingml/2006/table">
            <a:tbl>
              <a:tblPr firstRow="1" bandRow="1"/>
              <a:tblGrid>
                <a:gridCol w="4058122">
                  <a:extLst>
                    <a:ext uri="{9D8B030D-6E8A-4147-A177-3AD203B41FA5}">
                      <a16:colId xmlns:a16="http://schemas.microsoft.com/office/drawing/2014/main" val="867535886"/>
                    </a:ext>
                  </a:extLst>
                </a:gridCol>
                <a:gridCol w="4058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দুই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বছরের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ব্যবসায়িক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অভিজ্ঞতা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সুস্থ্য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শিক্ষিত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639555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বয়স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১৮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৬০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বছর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ঋণ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খেলাপি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দেউলিয়া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অযোগ্য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বাংলাদেশের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নাগরিক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মহিলা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উদ্যোক্তা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অগ্রাধিকার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800">
                <a:tc gridSpan="2">
                  <a:txBody>
                    <a:bodyPr/>
                    <a:lstStyle/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উম্মাদ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জড়বুদ্ধিসম্পন্ন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ব্যক্তিরা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ঋণের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আবেদন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পারবেন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4" y="1103530"/>
            <a:ext cx="4740246" cy="28588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15"/>
          <a:stretch/>
        </p:blipFill>
        <p:spPr>
          <a:xfrm>
            <a:off x="5949297" y="1128930"/>
            <a:ext cx="4718703" cy="28334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7499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A8809490-85FB-4F81-AA8E-A5DD14E13FBD}"/>
              </a:ext>
            </a:extLst>
          </p:cNvPr>
          <p:cNvSpPr/>
          <p:nvPr/>
        </p:nvSpPr>
        <p:spPr>
          <a:xfrm>
            <a:off x="3657600" y="381000"/>
            <a:ext cx="4114800" cy="838200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5300" y="5399782"/>
            <a:ext cx="10439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1219200"/>
            <a:ext cx="6629400" cy="4114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569979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BC418E-A70E-40A8-A5C2-C8B758E68B8D}"/>
              </a:ext>
            </a:extLst>
          </p:cNvPr>
          <p:cNvSpPr txBox="1"/>
          <p:nvPr/>
        </p:nvSpPr>
        <p:spPr>
          <a:xfrm>
            <a:off x="533400" y="2157341"/>
            <a:ext cx="50292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000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000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রাষ্ট্রায়ত্ব</a:t>
            </a:r>
            <a:r>
              <a:rPr lang="en-US" sz="3200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000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200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000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bn-IN" sz="3200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kern="1000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A3DD36-1B13-4E3F-A543-353B1F93EB66}"/>
              </a:ext>
            </a:extLst>
          </p:cNvPr>
          <p:cNvSpPr txBox="1"/>
          <p:nvPr/>
        </p:nvSpPr>
        <p:spPr>
          <a:xfrm>
            <a:off x="4878628" y="2130750"/>
            <a:ext cx="217078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চারটি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00326" y="747693"/>
            <a:ext cx="18293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BC418E-A70E-40A8-A5C2-C8B758E68B8D}"/>
              </a:ext>
            </a:extLst>
          </p:cNvPr>
          <p:cNvSpPr txBox="1"/>
          <p:nvPr/>
        </p:nvSpPr>
        <p:spPr>
          <a:xfrm>
            <a:off x="457700" y="3013525"/>
            <a:ext cx="6363615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শিল্পায়নের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bn-IN" sz="3200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kern="1000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A3DD36-1B13-4E3F-A543-353B1F93EB66}"/>
              </a:ext>
            </a:extLst>
          </p:cNvPr>
          <p:cNvSpPr txBox="1"/>
          <p:nvPr/>
        </p:nvSpPr>
        <p:spPr>
          <a:xfrm>
            <a:off x="7049414" y="3006394"/>
            <a:ext cx="217078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বিডিবিএল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BC418E-A70E-40A8-A5C2-C8B758E68B8D}"/>
              </a:ext>
            </a:extLst>
          </p:cNvPr>
          <p:cNvSpPr txBox="1"/>
          <p:nvPr/>
        </p:nvSpPr>
        <p:spPr>
          <a:xfrm>
            <a:off x="453218" y="3843119"/>
            <a:ext cx="914400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ডেভেলপ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A3DD36-1B13-4E3F-A543-353B1F93EB66}"/>
              </a:ext>
            </a:extLst>
          </p:cNvPr>
          <p:cNvSpPr txBox="1"/>
          <p:nvPr/>
        </p:nvSpPr>
        <p:spPr>
          <a:xfrm>
            <a:off x="9067800" y="3832738"/>
            <a:ext cx="217078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বাণিজ্যিক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BC418E-A70E-40A8-A5C2-C8B758E68B8D}"/>
              </a:ext>
            </a:extLst>
          </p:cNvPr>
          <p:cNvSpPr txBox="1"/>
          <p:nvPr/>
        </p:nvSpPr>
        <p:spPr>
          <a:xfrm>
            <a:off x="417359" y="4725894"/>
            <a:ext cx="6742787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A3DD36-1B13-4E3F-A543-353B1F93EB66}"/>
              </a:ext>
            </a:extLst>
          </p:cNvPr>
          <p:cNvSpPr txBox="1"/>
          <p:nvPr/>
        </p:nvSpPr>
        <p:spPr>
          <a:xfrm>
            <a:off x="6477000" y="4725894"/>
            <a:ext cx="217078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সো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ঁ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নালী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655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" grpId="1"/>
      <p:bldP spid="11" grpId="0"/>
      <p:bldP spid="12" grpId="0"/>
      <p:bldP spid="12" grpId="1"/>
      <p:bldP spid="13" grpId="0"/>
      <p:bldP spid="17" grpId="0"/>
      <p:bldP spid="17" grpId="1"/>
      <p:bldP spid="18" grpId="0"/>
      <p:bldP spid="19" grpId="0"/>
      <p:bldP spid="1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5399782"/>
            <a:ext cx="10439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শমীর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চাকমাকে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4025205"/>
            <a:ext cx="1021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শমীর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গৃহস্থালি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সামগ্রী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পরিশোধযোগ্য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9327" y="457200"/>
            <a:ext cx="2667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87" y="1172029"/>
            <a:ext cx="4541026" cy="285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2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6035" y="533400"/>
            <a:ext cx="55579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আন্তরিক ধন্যবাদ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56730"/>
            <a:ext cx="7620000" cy="4743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2697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 account\Desktop\IMG_20180408_182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0000" y="843660"/>
            <a:ext cx="2092355" cy="2585340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62FE39-9A68-42A0-8BD5-5293716169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86265"/>
            <a:ext cx="2209800" cy="2642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Rectangle 2"/>
          <p:cNvSpPr/>
          <p:nvPr/>
        </p:nvSpPr>
        <p:spPr>
          <a:xfrm>
            <a:off x="114300" y="3641467"/>
            <a:ext cx="5715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এইচ. এম. মতিউর রহমান</a:t>
            </a:r>
          </a:p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পটুয়াখালী সরকারি বালিকা উচ্চ বিদ্যালয় পটুয়াখালী।</a:t>
            </a:r>
          </a:p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মোবাইল-০১৭১৬-২২৪৪২৫</a:t>
            </a:r>
            <a:endParaRPr lang="b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Email-matiur.ptk@gmail.com</a:t>
            </a:r>
            <a:endParaRPr lang="b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3077" y="3641467"/>
            <a:ext cx="388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ব্যবসায় উদ্যোগ</a:t>
            </a: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৩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১০/০২/২০২১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481465"/>
            <a:ext cx="29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261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2047B4C-B315-4C39-A959-AB77E1AEB835}"/>
              </a:ext>
            </a:extLst>
          </p:cNvPr>
          <p:cNvSpPr/>
          <p:nvPr/>
        </p:nvSpPr>
        <p:spPr>
          <a:xfrm>
            <a:off x="2819400" y="329625"/>
            <a:ext cx="5794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4480560" cy="25338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726" y="914400"/>
            <a:ext cx="4070873" cy="2533848"/>
          </a:xfrm>
          <a:prstGeom prst="rect">
            <a:avLst/>
          </a:prstGeom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04" y="3585870"/>
            <a:ext cx="3064996" cy="220533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726" y="3419690"/>
            <a:ext cx="4070873" cy="2447628"/>
          </a:xfrm>
          <a:prstGeom prst="rect">
            <a:avLst/>
          </a:prstGeom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Rectangle 5"/>
          <p:cNvSpPr/>
          <p:nvPr/>
        </p:nvSpPr>
        <p:spPr>
          <a:xfrm>
            <a:off x="1752600" y="5826736"/>
            <a:ext cx="7872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মা-বাবা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গচ্ছিত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2600" y="5867318"/>
            <a:ext cx="8594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আমানত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68458" y="5847027"/>
            <a:ext cx="7566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67302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6" grpId="1"/>
      <p:bldP spid="9" grpId="0"/>
      <p:bldP spid="9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0700" y="6096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40506"/>
            <a:ext cx="7620000" cy="46101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96756046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66A7654-F2F8-47D9-BA65-3250BF2DE81C}"/>
              </a:ext>
            </a:extLst>
          </p:cNvPr>
          <p:cNvSpPr/>
          <p:nvPr/>
        </p:nvSpPr>
        <p:spPr>
          <a:xfrm>
            <a:off x="1306413" y="3275885"/>
            <a:ext cx="922244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4800600" y="769203"/>
            <a:ext cx="19094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2363" y="2743200"/>
            <a:ext cx="40126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শিক্ষার্থীরা---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412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381000"/>
            <a:ext cx="998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0000" r="7500" b="8333"/>
          <a:stretch/>
        </p:blipFill>
        <p:spPr>
          <a:xfrm>
            <a:off x="2133600" y="914400"/>
            <a:ext cx="7162800" cy="5791200"/>
          </a:xfrm>
          <a:prstGeom prst="rect">
            <a:avLst/>
          </a:prstGeom>
        </p:spPr>
      </p:pic>
      <p:pic>
        <p:nvPicPr>
          <p:cNvPr id="6" name="Untitled Project 3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b="2222"/>
          <a:stretch/>
        </p:blipFill>
        <p:spPr>
          <a:xfrm>
            <a:off x="2452662" y="1250576"/>
            <a:ext cx="6498737" cy="42358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00" y="5711250"/>
            <a:ext cx="1783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বিনিময়ে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সুদে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জনগণকে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11953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8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5" presetClass="path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2.22045E-16 -2.96296E-6 L -2.56 0.00232 " pathEditMode="relative" rAng="0" ptsTypes="AA">
                                      <p:cBhvr>
                                        <p:cTn id="11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907732-45A4-4FD5-8B33-C24A6BE89BCE}"/>
              </a:ext>
            </a:extLst>
          </p:cNvPr>
          <p:cNvSpPr/>
          <p:nvPr/>
        </p:nvSpPr>
        <p:spPr>
          <a:xfrm>
            <a:off x="1600200" y="377587"/>
            <a:ext cx="8229600" cy="56818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13011"/>
            <a:ext cx="3962400" cy="26356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880" y="1013011"/>
            <a:ext cx="3975920" cy="26356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58" y="3724835"/>
            <a:ext cx="3926541" cy="2667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35" y="3724835"/>
            <a:ext cx="3971363" cy="2667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139568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21831" y="533400"/>
            <a:ext cx="27863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6386" y="5638800"/>
            <a:ext cx="6037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কী বোঝায়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47254"/>
            <a:ext cx="5876116" cy="40153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420125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907732-45A4-4FD5-8B33-C24A6BE89BCE}"/>
              </a:ext>
            </a:extLst>
          </p:cNvPr>
          <p:cNvSpPr/>
          <p:nvPr/>
        </p:nvSpPr>
        <p:spPr>
          <a:xfrm>
            <a:off x="1676400" y="304800"/>
            <a:ext cx="8229600" cy="762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90600"/>
            <a:ext cx="6578603" cy="3809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434668"/>
              </p:ext>
            </p:extLst>
          </p:nvPr>
        </p:nvGraphicFramePr>
        <p:xfrm>
          <a:off x="1828800" y="4953000"/>
          <a:ext cx="7772400" cy="1447800"/>
        </p:xfrm>
        <a:graphic>
          <a:graphicData uri="http://schemas.openxmlformats.org/drawingml/2006/table">
            <a:tbl>
              <a:tblPr firstRow="1" bandRow="1"/>
              <a:tblGrid>
                <a:gridCol w="3846945">
                  <a:extLst>
                    <a:ext uri="{9D8B030D-6E8A-4147-A177-3AD203B41FA5}">
                      <a16:colId xmlns:a16="http://schemas.microsoft.com/office/drawing/2014/main" val="986369214"/>
                    </a:ext>
                  </a:extLst>
                </a:gridCol>
                <a:gridCol w="3925455">
                  <a:extLst>
                    <a:ext uri="{9D8B030D-6E8A-4147-A177-3AD203B41FA5}">
                      <a16:colId xmlns:a16="http://schemas.microsoft.com/office/drawing/2014/main" val="407238886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নতুন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শিল্প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প্রকল্প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স্থাপন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ক্ষুদ্র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উদ্যোক্তাদের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অগ্রাধিকার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62223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শিল্পের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আধুনিকীকরণ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উৎপাদন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সেবা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খাতকে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অগ্রাধিকার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113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শিল্প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সম্প্রসারণ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নারী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উদ্যোক্তাদের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অগ্রাধিকার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28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510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14339</TotalTime>
  <Words>442</Words>
  <Application>Microsoft Office PowerPoint</Application>
  <PresentationFormat>Custom</PresentationFormat>
  <Paragraphs>65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account</dc:creator>
  <cp:lastModifiedBy>3 Star</cp:lastModifiedBy>
  <cp:revision>2284</cp:revision>
  <dcterms:created xsi:type="dcterms:W3CDTF">2006-08-16T00:00:00Z</dcterms:created>
  <dcterms:modified xsi:type="dcterms:W3CDTF">2021-02-11T00:52:22Z</dcterms:modified>
</cp:coreProperties>
</file>