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86" r:id="rId3"/>
    <p:sldId id="308" r:id="rId4"/>
    <p:sldId id="277" r:id="rId5"/>
    <p:sldId id="278" r:id="rId6"/>
    <p:sldId id="295" r:id="rId7"/>
    <p:sldId id="313" r:id="rId8"/>
    <p:sldId id="312" r:id="rId9"/>
    <p:sldId id="310" r:id="rId10"/>
    <p:sldId id="299" r:id="rId11"/>
    <p:sldId id="311" r:id="rId12"/>
    <p:sldId id="294" r:id="rId13"/>
    <p:sldId id="274" r:id="rId14"/>
    <p:sldId id="273" r:id="rId15"/>
    <p:sldId id="27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8097" autoAdjust="0"/>
  </p:normalViewPr>
  <p:slideViewPr>
    <p:cSldViewPr snapToGrid="0">
      <p:cViewPr varScale="1">
        <p:scale>
          <a:sx n="72" d="100"/>
          <a:sy n="72" d="100"/>
        </p:scale>
        <p:origin x="1536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C52D4-275F-4B87-8D02-9F4390CFD303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FE062-C944-4EE8-B963-7F5EF0C20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347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7974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964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4229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583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011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98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130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65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3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8583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6462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176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368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72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444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839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344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773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844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59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38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35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781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822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0B63B-212C-465C-BC9E-64B30243691B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548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4025" y="658790"/>
            <a:ext cx="668296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24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2400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095" y="2325404"/>
            <a:ext cx="2456826" cy="2387565"/>
          </a:xfrm>
          <a:prstGeom prst="rect">
            <a:avLst/>
          </a:prstGeom>
        </p:spPr>
      </p:pic>
      <p:sp>
        <p:nvSpPr>
          <p:cNvPr id="6" name="Round Diagonal Corner Rectangle 5"/>
          <p:cNvSpPr/>
          <p:nvPr/>
        </p:nvSpPr>
        <p:spPr>
          <a:xfrm>
            <a:off x="0" y="0"/>
            <a:ext cx="9144000" cy="6858000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1279692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85800" y="467713"/>
            <a:ext cx="6598542" cy="1965960"/>
            <a:chOff x="1790700" y="467713"/>
            <a:chExt cx="5562600" cy="1965960"/>
          </a:xfrm>
        </p:grpSpPr>
        <p:sp>
          <p:nvSpPr>
            <p:cNvPr id="7" name="Flowchart: Punched Tape 6"/>
            <p:cNvSpPr/>
            <p:nvPr/>
          </p:nvSpPr>
          <p:spPr>
            <a:xfrm>
              <a:off x="1790700" y="467713"/>
              <a:ext cx="5562600" cy="1965960"/>
            </a:xfrm>
            <a:prstGeom prst="flowChartPunchedTap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793360" y="1168432"/>
              <a:ext cx="24612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সময়</a:t>
              </a:r>
              <a:r>
                <a:rPr lang="en-US" sz="28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:</a:t>
              </a:r>
              <a:r>
                <a:rPr lang="bn-BD" sz="28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8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১০ মিনিট </a:t>
              </a:r>
              <a:endPara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34511" y="5015010"/>
            <a:ext cx="8339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স্থিতি ও গতি ধারণার ভিত্তিতে বিমান দুটির ঘটনা ব্যাখ্যা কর।</a:t>
            </a:r>
            <a:endParaRPr lang="en-US" sz="2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0" y="0"/>
            <a:ext cx="9144000" cy="6858000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  <a:noFill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85800" y="1003838"/>
            <a:ext cx="3444763" cy="852408"/>
            <a:chOff x="1465924" y="1139379"/>
            <a:chExt cx="3444763" cy="852408"/>
          </a:xfrm>
        </p:grpSpPr>
        <p:sp>
          <p:nvSpPr>
            <p:cNvPr id="11" name="Rounded Rectangle 10"/>
            <p:cNvSpPr/>
            <p:nvPr/>
          </p:nvSpPr>
          <p:spPr>
            <a:xfrm>
              <a:off x="1465924" y="1139379"/>
              <a:ext cx="3444763" cy="85240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" name="TextBox 2"/>
            <p:cNvSpPr txBox="1"/>
            <p:nvPr/>
          </p:nvSpPr>
          <p:spPr>
            <a:xfrm>
              <a:off x="1796853" y="1332454"/>
              <a:ext cx="278290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BD" sz="30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</a:t>
              </a:r>
              <a:r>
                <a:rPr lang="en-US" sz="3000" dirty="0" err="1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গত</a:t>
              </a:r>
              <a:r>
                <a:rPr lang="bn-BD" sz="30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0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158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39" y="461010"/>
            <a:ext cx="1952625" cy="1638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001" y="461011"/>
            <a:ext cx="2100263" cy="1513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92313"/>
            <a:ext cx="3469470" cy="22884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104" y="3523162"/>
            <a:ext cx="2333691" cy="1888807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812344" y="804931"/>
            <a:ext cx="1118616" cy="9504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31519" y="2286000"/>
            <a:ext cx="2250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রৈখিক গতি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8919" y="2225071"/>
            <a:ext cx="1617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ঘূর্ণন গতি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74277" y="2255520"/>
            <a:ext cx="1617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চলন গতি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6063" y="5439407"/>
            <a:ext cx="2282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পর্যাবৃত্ত গতি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74277" y="5580762"/>
            <a:ext cx="2203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স্পন্দন গতি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 Diagonal Corner Rectangle 13"/>
          <p:cNvSpPr/>
          <p:nvPr/>
        </p:nvSpPr>
        <p:spPr>
          <a:xfrm>
            <a:off x="0" y="0"/>
            <a:ext cx="9144000" cy="6858000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32916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repeatCount="indefinite" accel="50000" decel="5000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25 0.0007 L 0.25 -4.07407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3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48139" y="3315484"/>
            <a:ext cx="61927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চলন গতির ৩ টি উদাহরণ দাও ।</a:t>
            </a:r>
            <a:endParaRPr lang="en-US" sz="3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623060" y="1173480"/>
            <a:ext cx="4998720" cy="135636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68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463826" y="2644925"/>
            <a:ext cx="83521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57213" indent="-557213">
              <a:buFont typeface="+mj-lt"/>
              <a:buAutoNum type="arabicPeriod"/>
            </a:pPr>
            <a:r>
              <a:rPr lang="bn-BD" sz="3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প্রসংগ কাঠামো বলতে কী বোঝায়?</a:t>
            </a:r>
            <a:endParaRPr lang="bn-BD" sz="3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57213" indent="-557213">
              <a:buFont typeface="+mj-lt"/>
              <a:buAutoNum type="arabicPeriod"/>
            </a:pPr>
            <a:r>
              <a:rPr lang="bn-BD" sz="3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 স্থিতি বলতে কী বোঝায়? </a:t>
            </a:r>
            <a:endParaRPr lang="bn-BD" sz="3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57213" indent="-557213">
              <a:buFont typeface="+mj-lt"/>
              <a:buAutoNum type="arabicPeriod"/>
            </a:pPr>
            <a:r>
              <a:rPr lang="bn-BD" sz="3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ইঞ্জিনের পিস্টনের গতি কোন ধরণের গতি?</a:t>
            </a:r>
            <a:endParaRPr lang="bn-BD" sz="3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57213" indent="-557213">
              <a:buFont typeface="+mj-lt"/>
              <a:buAutoNum type="arabicPeriod"/>
            </a:pPr>
            <a:r>
              <a:rPr lang="bn-BD" sz="3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স্প্রিং-এর গতি কোন ধর</a:t>
            </a:r>
            <a:r>
              <a:rPr lang="en-US" sz="3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ণে</a:t>
            </a:r>
            <a:r>
              <a:rPr lang="bn-BD" sz="3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গতি? </a:t>
            </a:r>
            <a:endParaRPr lang="en-US" sz="3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34246" y="1143000"/>
            <a:ext cx="6133778" cy="96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71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4571" y="865508"/>
            <a:ext cx="2080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6104" y="3573350"/>
            <a:ext cx="85078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স্থিতি ও গতির  </a:t>
            </a:r>
            <a:r>
              <a:rPr lang="bn-BD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</a:t>
            </a:r>
            <a:r>
              <a:rPr lang="bn-BD" sz="3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 তৈ</a:t>
            </a:r>
            <a:r>
              <a:rPr lang="en-US" sz="3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bn-BD" sz="3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 আনবে।</a:t>
            </a:r>
            <a:endParaRPr lang="en-US" sz="3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13" y="1017908"/>
            <a:ext cx="2314415" cy="1680811"/>
          </a:xfrm>
          <a:prstGeom prst="rect">
            <a:avLst/>
          </a:prstGeom>
        </p:spPr>
      </p:pic>
      <p:sp>
        <p:nvSpPr>
          <p:cNvPr id="6" name="Round Diagonal Corner Rectangle 5"/>
          <p:cNvSpPr/>
          <p:nvPr/>
        </p:nvSpPr>
        <p:spPr>
          <a:xfrm>
            <a:off x="0" y="0"/>
            <a:ext cx="9144000" cy="6858000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80557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0163" y="870524"/>
            <a:ext cx="5432272" cy="1419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625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625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903" y="2290143"/>
            <a:ext cx="4183917" cy="2583114"/>
          </a:xfrm>
          <a:prstGeom prst="rect">
            <a:avLst/>
          </a:prstGeom>
        </p:spPr>
      </p:pic>
      <p:sp>
        <p:nvSpPr>
          <p:cNvPr id="5" name="Round Diagonal Corner Rectangle 4"/>
          <p:cNvSpPr/>
          <p:nvPr/>
        </p:nvSpPr>
        <p:spPr>
          <a:xfrm>
            <a:off x="0" y="0"/>
            <a:ext cx="9144000" cy="6858000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88691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671" y="526314"/>
            <a:ext cx="9143999" cy="6400932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691116" y="396113"/>
            <a:ext cx="5303646" cy="3189012"/>
            <a:chOff x="4630337" y="295498"/>
            <a:chExt cx="7071527" cy="3109210"/>
          </a:xfrm>
        </p:grpSpPr>
        <p:sp>
          <p:nvSpPr>
            <p:cNvPr id="8" name="TextBox 7"/>
            <p:cNvSpPr txBox="1"/>
            <p:nvPr/>
          </p:nvSpPr>
          <p:spPr>
            <a:xfrm>
              <a:off x="4630337" y="295498"/>
              <a:ext cx="2670870" cy="4951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7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27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6736715" y="1957725"/>
              <a:ext cx="4965149" cy="1446983"/>
              <a:chOff x="6736715" y="1957725"/>
              <a:chExt cx="4965149" cy="1446983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7301207" y="1957725"/>
                <a:ext cx="3679774" cy="495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7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শ্রেণি</a:t>
                </a:r>
                <a:r>
                  <a:rPr lang="en-US" sz="27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:</a:t>
                </a:r>
                <a:r>
                  <a:rPr lang="bn-BD" sz="27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নবম-দশম</a:t>
                </a:r>
                <a:endParaRPr lang="en-US" sz="27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736715" y="2436540"/>
                <a:ext cx="4965149" cy="495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7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বিষয়</a:t>
                </a:r>
                <a:r>
                  <a:rPr lang="en-US" sz="27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:</a:t>
                </a:r>
                <a:r>
                  <a:rPr lang="bn-BD" sz="27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পদার্থবিজ্ঞান</a:t>
                </a:r>
                <a:endParaRPr lang="en-US" sz="27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996699" y="2909585"/>
                <a:ext cx="3964442" cy="495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7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অধ্যায়</a:t>
                </a:r>
                <a:r>
                  <a:rPr lang="en-US" sz="27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:</a:t>
                </a:r>
                <a:r>
                  <a:rPr lang="bn-BD" sz="27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দ্বিতীয় </a:t>
                </a:r>
                <a:endParaRPr lang="en-US" sz="27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sp>
        <p:nvSpPr>
          <p:cNvPr id="17" name="Round Diagonal Corner Rectangle 16"/>
          <p:cNvSpPr/>
          <p:nvPr/>
        </p:nvSpPr>
        <p:spPr>
          <a:xfrm>
            <a:off x="0" y="0"/>
            <a:ext cx="9144000" cy="6858000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814" y="3458294"/>
            <a:ext cx="451918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মোহাম্মদ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হুমায়ুন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কবির</a:t>
            </a:r>
            <a:endParaRPr lang="en-US" sz="24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en-US" sz="2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সহকারী</a:t>
            </a:r>
            <a:r>
              <a:rPr lang="en-US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শিক্ষক</a:t>
            </a:r>
            <a:endParaRPr lang="en-US" sz="24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en-US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খিদিরপুর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বহুমুখী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উচ্চ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বিদ্যালয়</a:t>
            </a:r>
            <a:endParaRPr lang="en-US" sz="24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en-US" sz="2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মনোহরদী</a:t>
            </a:r>
            <a:r>
              <a:rPr lang="en-US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</a:t>
            </a:r>
            <a:r>
              <a:rPr lang="en-US" sz="2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নরসিংদী</a:t>
            </a:r>
            <a:endParaRPr lang="en-US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205" y="1113453"/>
            <a:ext cx="2135333" cy="21353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68331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00" y="3017520"/>
            <a:ext cx="3642360" cy="3307080"/>
            <a:chOff x="2118360" y="1090187"/>
            <a:chExt cx="3642360" cy="3307080"/>
          </a:xfrm>
        </p:grpSpPr>
        <p:cxnSp>
          <p:nvCxnSpPr>
            <p:cNvPr id="3" name="Straight Arrow Connector 2"/>
            <p:cNvCxnSpPr/>
            <p:nvPr/>
          </p:nvCxnSpPr>
          <p:spPr>
            <a:xfrm flipV="1">
              <a:off x="3604140" y="1090187"/>
              <a:ext cx="8486" cy="2082844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Arrow Connector 3"/>
            <p:cNvCxnSpPr/>
            <p:nvPr/>
          </p:nvCxnSpPr>
          <p:spPr>
            <a:xfrm>
              <a:off x="3564572" y="3160899"/>
              <a:ext cx="2196148" cy="5203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 flipH="1">
              <a:off x="2118360" y="3142549"/>
              <a:ext cx="1494266" cy="125471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23360" y="3860822"/>
            <a:ext cx="2136579" cy="28143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90" y="-24004"/>
            <a:ext cx="2744949" cy="30016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960" y="273694"/>
            <a:ext cx="3307079" cy="248030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66800" y="5806440"/>
            <a:ext cx="2956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 দেখা যাচ্ছে?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0" y="0"/>
            <a:ext cx="9144000" cy="6858000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53999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0.37483 -0.0185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33" y="-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351956" y="516255"/>
            <a:ext cx="4817470" cy="2560320"/>
            <a:chOff x="2351956" y="516255"/>
            <a:chExt cx="4817470" cy="2560320"/>
          </a:xfrm>
        </p:grpSpPr>
        <p:sp>
          <p:nvSpPr>
            <p:cNvPr id="3" name="Cloud 2"/>
            <p:cNvSpPr/>
            <p:nvPr/>
          </p:nvSpPr>
          <p:spPr>
            <a:xfrm>
              <a:off x="2351956" y="516255"/>
              <a:ext cx="4562302" cy="2560320"/>
            </a:xfrm>
            <a:prstGeom prst="cloud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58823" y="1334750"/>
              <a:ext cx="401060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540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স্থিতি ও গতি</a:t>
              </a:r>
              <a:endPara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91"/>
          <a:stretch/>
        </p:blipFill>
        <p:spPr>
          <a:xfrm flipH="1">
            <a:off x="822960" y="2012751"/>
            <a:ext cx="1630680" cy="3509373"/>
          </a:xfrm>
          <a:prstGeom prst="rect">
            <a:avLst/>
          </a:prstGeom>
        </p:spPr>
      </p:pic>
      <p:sp>
        <p:nvSpPr>
          <p:cNvPr id="5" name="Round Diagonal Corner Rectangle 4"/>
          <p:cNvSpPr/>
          <p:nvPr/>
        </p:nvSpPr>
        <p:spPr>
          <a:xfrm>
            <a:off x="0" y="0"/>
            <a:ext cx="9144000" cy="6858000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60838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06017" y="2407251"/>
            <a:ext cx="9037983" cy="1930205"/>
            <a:chOff x="993827" y="2407251"/>
            <a:chExt cx="8091782" cy="1930205"/>
          </a:xfrm>
        </p:grpSpPr>
        <p:sp>
          <p:nvSpPr>
            <p:cNvPr id="2" name="TextBox 1"/>
            <p:cNvSpPr txBox="1"/>
            <p:nvPr/>
          </p:nvSpPr>
          <p:spPr>
            <a:xfrm>
              <a:off x="993827" y="2407251"/>
              <a:ext cx="6228608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3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এই পাঠ শেষে </a:t>
              </a:r>
              <a:r>
                <a:rPr lang="bn-BD" sz="330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শিক্ষার্থীরা</a:t>
              </a:r>
              <a:r>
                <a:rPr lang="en-US" sz="330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…</a:t>
              </a:r>
              <a:endParaRPr lang="en-US" sz="33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062899" y="2938168"/>
              <a:ext cx="8022710" cy="1399288"/>
              <a:chOff x="912251" y="2500593"/>
              <a:chExt cx="10323260" cy="1865717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912252" y="2500593"/>
                <a:ext cx="7248076" cy="6976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১। </a:t>
                </a:r>
                <a:r>
                  <a:rPr lang="bn-BD" sz="28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স্থিতি ব্যাখ্যা করতে পারবে</a:t>
                </a:r>
                <a:r>
                  <a:rPr lang="en-US" sz="28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;</a:t>
                </a: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912252" y="3131533"/>
                <a:ext cx="9680720" cy="6976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২। </a:t>
                </a:r>
                <a:r>
                  <a:rPr lang="bn-BD" sz="28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গতি ব্যাখ্যা </a:t>
                </a:r>
                <a:r>
                  <a:rPr lang="bn-BD" sz="28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করতে </a:t>
                </a:r>
                <a:r>
                  <a:rPr lang="bn-BD" sz="28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পারবে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;</a:t>
                </a:r>
                <a:endParaRPr lang="en-US" sz="28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912251" y="3750757"/>
                <a:ext cx="10323260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৩। </a:t>
                </a:r>
                <a:r>
                  <a:rPr lang="bn-BD" sz="24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বিভিন্ন প্রকার গতির মধ্যে পার্থক্য নির্ণয় করতে </a:t>
                </a:r>
                <a:r>
                  <a:rPr lang="bn-BD" sz="24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পারবে।</a:t>
                </a:r>
                <a:endParaRPr lang="en-US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sp>
        <p:nvSpPr>
          <p:cNvPr id="7" name="Round Diagonal Corner Rectangle 6"/>
          <p:cNvSpPr/>
          <p:nvPr/>
        </p:nvSpPr>
        <p:spPr>
          <a:xfrm>
            <a:off x="1623797" y="860294"/>
            <a:ext cx="4511040" cy="114300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0" y="0"/>
            <a:ext cx="9144000" cy="6858000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89170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67" t="64829" r="4814" b="4948"/>
          <a:stretch/>
        </p:blipFill>
        <p:spPr>
          <a:xfrm rot="5400000">
            <a:off x="6474960" y="499559"/>
            <a:ext cx="2291710" cy="21485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92" r="32808"/>
          <a:stretch/>
        </p:blipFill>
        <p:spPr>
          <a:xfrm>
            <a:off x="7775476" y="2635645"/>
            <a:ext cx="1145833" cy="1592928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386840" y="1158240"/>
            <a:ext cx="3378510" cy="3349305"/>
            <a:chOff x="1996440" y="861587"/>
            <a:chExt cx="3378510" cy="3349305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3604140" y="861587"/>
              <a:ext cx="8486" cy="231144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3564572" y="3160899"/>
              <a:ext cx="1810378" cy="1957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>
              <a:off x="1996440" y="3142549"/>
              <a:ext cx="1616186" cy="106834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3076096" y="4477548"/>
            <a:ext cx="5272296" cy="858018"/>
            <a:chOff x="3076096" y="4477548"/>
            <a:chExt cx="5272296" cy="858018"/>
          </a:xfrm>
        </p:grpSpPr>
        <p:sp>
          <p:nvSpPr>
            <p:cNvPr id="19" name="Right Brace 18"/>
            <p:cNvSpPr/>
            <p:nvPr/>
          </p:nvSpPr>
          <p:spPr>
            <a:xfrm rot="5400000">
              <a:off x="5407444" y="2146200"/>
              <a:ext cx="609600" cy="5272296"/>
            </a:xfrm>
            <a:prstGeom prst="rightBrace">
              <a:avLst>
                <a:gd name="adj1" fmla="val 8333"/>
                <a:gd name="adj2" fmla="val 50847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520984" y="4812346"/>
              <a:ext cx="1752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২০ মিটার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04800" y="5083228"/>
            <a:ext cx="3932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লোকটির অবস্থান কোথায়?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7811" y="5109421"/>
            <a:ext cx="2828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 মিটার পূর্বে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91107" y="3496948"/>
            <a:ext cx="1859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প্রসংগ কাঠামো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 Diagonal Corner Rectangle 14"/>
          <p:cNvSpPr/>
          <p:nvPr/>
        </p:nvSpPr>
        <p:spPr>
          <a:xfrm>
            <a:off x="0" y="0"/>
            <a:ext cx="9144000" cy="6858000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5480" y="5603735"/>
            <a:ext cx="4915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 থেকে ২০ মিটার পূর্বে?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90852" y="5572957"/>
            <a:ext cx="2111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বট গাছ থেকে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714" y="555459"/>
            <a:ext cx="3333750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46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8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94760" cy="28460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25" y="2926080"/>
            <a:ext cx="6177275" cy="39319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90999" y="950535"/>
            <a:ext cx="4754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চাঁদটি স্থির না গতিশীল রয়েছে?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000" y="1645919"/>
            <a:ext cx="4621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চাঁদটি কিসের সাপেক্ষে স্থির?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353431"/>
            <a:ext cx="3093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প্রকৃতপক্ষে পৃথিবী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স্থির?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0" y="0"/>
            <a:ext cx="9144000" cy="6858000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06961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604" y="0"/>
            <a:ext cx="6410777" cy="40067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608341"/>
            <a:ext cx="8348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চাঁদটি স্থির না গতিশীল রয়েছে?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3246" y="4608341"/>
            <a:ext cx="2761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স্থির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47729" cy="19285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9505" y="5549943"/>
            <a:ext cx="8480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 সাপেক্ষে চাঁদের এই স্থিরতাই আপেক্ষিক স্থিতি।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07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04944" y="5751195"/>
            <a:ext cx="7801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বিমানের যাত্রীদের নিকট বিমান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গতিশীল?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680"/>
            <a:ext cx="5521838" cy="41413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951" y="0"/>
            <a:ext cx="3431049" cy="2286964"/>
          </a:xfrm>
          <a:prstGeom prst="rect">
            <a:avLst/>
          </a:prstGeom>
        </p:spPr>
      </p:pic>
      <p:sp>
        <p:nvSpPr>
          <p:cNvPr id="6" name="Round Diagonal Corner Rectangle 5"/>
          <p:cNvSpPr/>
          <p:nvPr/>
        </p:nvSpPr>
        <p:spPr>
          <a:xfrm>
            <a:off x="0" y="0"/>
            <a:ext cx="9144000" cy="6858000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68993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1809</TotalTime>
  <Words>210</Words>
  <Application>Microsoft Office PowerPoint</Application>
  <PresentationFormat>On-screen Show (4:3)</PresentationFormat>
  <Paragraphs>60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ANISUR</dc:creator>
  <cp:lastModifiedBy>Microsoft account</cp:lastModifiedBy>
  <cp:revision>403</cp:revision>
  <dcterms:created xsi:type="dcterms:W3CDTF">2014-09-20T16:42:22Z</dcterms:created>
  <dcterms:modified xsi:type="dcterms:W3CDTF">2021-02-12T09:58:22Z</dcterms:modified>
</cp:coreProperties>
</file>