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8" r:id="rId3"/>
    <p:sldId id="299" r:id="rId4"/>
    <p:sldId id="288" r:id="rId5"/>
    <p:sldId id="295" r:id="rId6"/>
    <p:sldId id="290" r:id="rId7"/>
    <p:sldId id="304" r:id="rId8"/>
    <p:sldId id="286" r:id="rId9"/>
    <p:sldId id="301" r:id="rId10"/>
    <p:sldId id="302" r:id="rId11"/>
    <p:sldId id="305" r:id="rId12"/>
    <p:sldId id="303" r:id="rId13"/>
    <p:sldId id="300" r:id="rId14"/>
    <p:sldId id="293" r:id="rId15"/>
    <p:sldId id="296" r:id="rId16"/>
    <p:sldId id="297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0" autoAdjust="0"/>
    <p:restoredTop sz="94660"/>
  </p:normalViewPr>
  <p:slideViewPr>
    <p:cSldViewPr>
      <p:cViewPr varScale="1">
        <p:scale>
          <a:sx n="70" d="100"/>
          <a:sy n="70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AAE72-F93E-4D5B-AF58-7CB92817A3D2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3278-4A5D-4833-8D31-02A9E323A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8153400" y="304800"/>
            <a:ext cx="457200" cy="381000"/>
          </a:xfrm>
          <a:custGeom>
            <a:avLst/>
            <a:gdLst>
              <a:gd name="connsiteX0" fmla="*/ 381000 w 762000"/>
              <a:gd name="connsiteY0" fmla="*/ 0 h 685800"/>
              <a:gd name="connsiteX1" fmla="*/ 538162 w 762000"/>
              <a:gd name="connsiteY1" fmla="*/ 154305 h 685800"/>
              <a:gd name="connsiteX2" fmla="*/ 459582 w 762000"/>
              <a:gd name="connsiteY2" fmla="*/ 154305 h 685800"/>
              <a:gd name="connsiteX3" fmla="*/ 459582 w 762000"/>
              <a:gd name="connsiteY3" fmla="*/ 265748 h 685800"/>
              <a:gd name="connsiteX4" fmla="*/ 604838 w 762000"/>
              <a:gd name="connsiteY4" fmla="*/ 265748 h 685800"/>
              <a:gd name="connsiteX5" fmla="*/ 604838 w 762000"/>
              <a:gd name="connsiteY5" fmla="*/ 188595 h 685800"/>
              <a:gd name="connsiteX6" fmla="*/ 762000 w 762000"/>
              <a:gd name="connsiteY6" fmla="*/ 342900 h 685800"/>
              <a:gd name="connsiteX7" fmla="*/ 604838 w 762000"/>
              <a:gd name="connsiteY7" fmla="*/ 497205 h 685800"/>
              <a:gd name="connsiteX8" fmla="*/ 604838 w 762000"/>
              <a:gd name="connsiteY8" fmla="*/ 420053 h 685800"/>
              <a:gd name="connsiteX9" fmla="*/ 459582 w 762000"/>
              <a:gd name="connsiteY9" fmla="*/ 420053 h 685800"/>
              <a:gd name="connsiteX10" fmla="*/ 459582 w 762000"/>
              <a:gd name="connsiteY10" fmla="*/ 531495 h 685800"/>
              <a:gd name="connsiteX11" fmla="*/ 538162 w 762000"/>
              <a:gd name="connsiteY11" fmla="*/ 531495 h 685800"/>
              <a:gd name="connsiteX12" fmla="*/ 381000 w 762000"/>
              <a:gd name="connsiteY12" fmla="*/ 685800 h 685800"/>
              <a:gd name="connsiteX13" fmla="*/ 223838 w 762000"/>
              <a:gd name="connsiteY13" fmla="*/ 531495 h 685800"/>
              <a:gd name="connsiteX14" fmla="*/ 302419 w 762000"/>
              <a:gd name="connsiteY14" fmla="*/ 531495 h 685800"/>
              <a:gd name="connsiteX15" fmla="*/ 302419 w 762000"/>
              <a:gd name="connsiteY15" fmla="*/ 420053 h 685800"/>
              <a:gd name="connsiteX16" fmla="*/ 157163 w 762000"/>
              <a:gd name="connsiteY16" fmla="*/ 420053 h 685800"/>
              <a:gd name="connsiteX17" fmla="*/ 157163 w 762000"/>
              <a:gd name="connsiteY17" fmla="*/ 497205 h 685800"/>
              <a:gd name="connsiteX18" fmla="*/ 0 w 762000"/>
              <a:gd name="connsiteY18" fmla="*/ 342900 h 685800"/>
              <a:gd name="connsiteX19" fmla="*/ 157163 w 762000"/>
              <a:gd name="connsiteY19" fmla="*/ 188595 h 685800"/>
              <a:gd name="connsiteX20" fmla="*/ 157163 w 762000"/>
              <a:gd name="connsiteY20" fmla="*/ 265748 h 685800"/>
              <a:gd name="connsiteX21" fmla="*/ 302419 w 762000"/>
              <a:gd name="connsiteY21" fmla="*/ 265748 h 685800"/>
              <a:gd name="connsiteX22" fmla="*/ 302419 w 762000"/>
              <a:gd name="connsiteY22" fmla="*/ 154305 h 685800"/>
              <a:gd name="connsiteX23" fmla="*/ 223838 w 762000"/>
              <a:gd name="connsiteY23" fmla="*/ 154305 h 685800"/>
              <a:gd name="connsiteX24" fmla="*/ 381000 w 762000"/>
              <a:gd name="connsiteY2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2000" h="685800">
                <a:moveTo>
                  <a:pt x="381000" y="0"/>
                </a:moveTo>
                <a:lnTo>
                  <a:pt x="538162" y="154305"/>
                </a:lnTo>
                <a:lnTo>
                  <a:pt x="459582" y="154305"/>
                </a:lnTo>
                <a:lnTo>
                  <a:pt x="459582" y="265748"/>
                </a:lnTo>
                <a:lnTo>
                  <a:pt x="604838" y="265748"/>
                </a:lnTo>
                <a:lnTo>
                  <a:pt x="604838" y="188595"/>
                </a:lnTo>
                <a:lnTo>
                  <a:pt x="762000" y="342900"/>
                </a:lnTo>
                <a:lnTo>
                  <a:pt x="604838" y="497205"/>
                </a:lnTo>
                <a:lnTo>
                  <a:pt x="604838" y="420053"/>
                </a:lnTo>
                <a:lnTo>
                  <a:pt x="459582" y="420053"/>
                </a:lnTo>
                <a:lnTo>
                  <a:pt x="459582" y="531495"/>
                </a:lnTo>
                <a:lnTo>
                  <a:pt x="538162" y="531495"/>
                </a:lnTo>
                <a:lnTo>
                  <a:pt x="381000" y="685800"/>
                </a:lnTo>
                <a:lnTo>
                  <a:pt x="223838" y="531495"/>
                </a:lnTo>
                <a:lnTo>
                  <a:pt x="302419" y="531495"/>
                </a:lnTo>
                <a:lnTo>
                  <a:pt x="302419" y="420053"/>
                </a:lnTo>
                <a:lnTo>
                  <a:pt x="157163" y="420053"/>
                </a:lnTo>
                <a:lnTo>
                  <a:pt x="157163" y="497205"/>
                </a:lnTo>
                <a:lnTo>
                  <a:pt x="0" y="342900"/>
                </a:lnTo>
                <a:lnTo>
                  <a:pt x="157163" y="188595"/>
                </a:lnTo>
                <a:lnTo>
                  <a:pt x="157163" y="265748"/>
                </a:lnTo>
                <a:lnTo>
                  <a:pt x="302419" y="265748"/>
                </a:lnTo>
                <a:lnTo>
                  <a:pt x="302419" y="154305"/>
                </a:lnTo>
                <a:lnTo>
                  <a:pt x="223838" y="154305"/>
                </a:lnTo>
                <a:lnTo>
                  <a:pt x="38100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228600" y="228600"/>
            <a:ext cx="838200" cy="685799"/>
          </a:xfrm>
          <a:custGeom>
            <a:avLst/>
            <a:gdLst>
              <a:gd name="connsiteX0" fmla="*/ 457200 w 914400"/>
              <a:gd name="connsiteY0" fmla="*/ 0 h 838200"/>
              <a:gd name="connsiteX1" fmla="*/ 645795 w 914400"/>
              <a:gd name="connsiteY1" fmla="*/ 188595 h 838200"/>
              <a:gd name="connsiteX2" fmla="*/ 551498 w 914400"/>
              <a:gd name="connsiteY2" fmla="*/ 188595 h 838200"/>
              <a:gd name="connsiteX3" fmla="*/ 551498 w 914400"/>
              <a:gd name="connsiteY3" fmla="*/ 324803 h 838200"/>
              <a:gd name="connsiteX4" fmla="*/ 725805 w 914400"/>
              <a:gd name="connsiteY4" fmla="*/ 324803 h 838200"/>
              <a:gd name="connsiteX5" fmla="*/ 725805 w 914400"/>
              <a:gd name="connsiteY5" fmla="*/ 230505 h 838200"/>
              <a:gd name="connsiteX6" fmla="*/ 914400 w 914400"/>
              <a:gd name="connsiteY6" fmla="*/ 419100 h 838200"/>
              <a:gd name="connsiteX7" fmla="*/ 725805 w 914400"/>
              <a:gd name="connsiteY7" fmla="*/ 607695 h 838200"/>
              <a:gd name="connsiteX8" fmla="*/ 725805 w 914400"/>
              <a:gd name="connsiteY8" fmla="*/ 513398 h 838200"/>
              <a:gd name="connsiteX9" fmla="*/ 551498 w 914400"/>
              <a:gd name="connsiteY9" fmla="*/ 513398 h 838200"/>
              <a:gd name="connsiteX10" fmla="*/ 551498 w 914400"/>
              <a:gd name="connsiteY10" fmla="*/ 649605 h 838200"/>
              <a:gd name="connsiteX11" fmla="*/ 645795 w 914400"/>
              <a:gd name="connsiteY11" fmla="*/ 649605 h 838200"/>
              <a:gd name="connsiteX12" fmla="*/ 457200 w 914400"/>
              <a:gd name="connsiteY12" fmla="*/ 838200 h 838200"/>
              <a:gd name="connsiteX13" fmla="*/ 268605 w 914400"/>
              <a:gd name="connsiteY13" fmla="*/ 649605 h 838200"/>
              <a:gd name="connsiteX14" fmla="*/ 362903 w 914400"/>
              <a:gd name="connsiteY14" fmla="*/ 649605 h 838200"/>
              <a:gd name="connsiteX15" fmla="*/ 362903 w 914400"/>
              <a:gd name="connsiteY15" fmla="*/ 513398 h 838200"/>
              <a:gd name="connsiteX16" fmla="*/ 188595 w 914400"/>
              <a:gd name="connsiteY16" fmla="*/ 513398 h 838200"/>
              <a:gd name="connsiteX17" fmla="*/ 188595 w 914400"/>
              <a:gd name="connsiteY17" fmla="*/ 607695 h 838200"/>
              <a:gd name="connsiteX18" fmla="*/ 0 w 914400"/>
              <a:gd name="connsiteY18" fmla="*/ 419100 h 838200"/>
              <a:gd name="connsiteX19" fmla="*/ 188595 w 914400"/>
              <a:gd name="connsiteY19" fmla="*/ 230505 h 838200"/>
              <a:gd name="connsiteX20" fmla="*/ 188595 w 914400"/>
              <a:gd name="connsiteY20" fmla="*/ 324803 h 838200"/>
              <a:gd name="connsiteX21" fmla="*/ 362903 w 914400"/>
              <a:gd name="connsiteY21" fmla="*/ 324803 h 838200"/>
              <a:gd name="connsiteX22" fmla="*/ 362903 w 914400"/>
              <a:gd name="connsiteY22" fmla="*/ 188595 h 838200"/>
              <a:gd name="connsiteX23" fmla="*/ 268605 w 914400"/>
              <a:gd name="connsiteY23" fmla="*/ 188595 h 838200"/>
              <a:gd name="connsiteX24" fmla="*/ 457200 w 914400"/>
              <a:gd name="connsiteY2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400" h="838200">
                <a:moveTo>
                  <a:pt x="457200" y="0"/>
                </a:moveTo>
                <a:lnTo>
                  <a:pt x="645795" y="188595"/>
                </a:lnTo>
                <a:lnTo>
                  <a:pt x="551498" y="188595"/>
                </a:lnTo>
                <a:lnTo>
                  <a:pt x="551498" y="324803"/>
                </a:lnTo>
                <a:lnTo>
                  <a:pt x="725805" y="324803"/>
                </a:lnTo>
                <a:lnTo>
                  <a:pt x="725805" y="230505"/>
                </a:lnTo>
                <a:lnTo>
                  <a:pt x="914400" y="419100"/>
                </a:lnTo>
                <a:lnTo>
                  <a:pt x="725805" y="607695"/>
                </a:lnTo>
                <a:lnTo>
                  <a:pt x="725805" y="513398"/>
                </a:lnTo>
                <a:lnTo>
                  <a:pt x="551498" y="513398"/>
                </a:lnTo>
                <a:lnTo>
                  <a:pt x="551498" y="649605"/>
                </a:lnTo>
                <a:lnTo>
                  <a:pt x="645795" y="649605"/>
                </a:lnTo>
                <a:lnTo>
                  <a:pt x="457200" y="838200"/>
                </a:lnTo>
                <a:lnTo>
                  <a:pt x="268605" y="649605"/>
                </a:lnTo>
                <a:lnTo>
                  <a:pt x="362903" y="649605"/>
                </a:lnTo>
                <a:lnTo>
                  <a:pt x="362903" y="513398"/>
                </a:lnTo>
                <a:lnTo>
                  <a:pt x="188595" y="513398"/>
                </a:lnTo>
                <a:lnTo>
                  <a:pt x="188595" y="607695"/>
                </a:lnTo>
                <a:lnTo>
                  <a:pt x="0" y="419100"/>
                </a:lnTo>
                <a:lnTo>
                  <a:pt x="188595" y="230505"/>
                </a:lnTo>
                <a:lnTo>
                  <a:pt x="188595" y="324803"/>
                </a:lnTo>
                <a:lnTo>
                  <a:pt x="362903" y="324803"/>
                </a:lnTo>
                <a:lnTo>
                  <a:pt x="362903" y="188595"/>
                </a:lnTo>
                <a:lnTo>
                  <a:pt x="268605" y="188595"/>
                </a:lnTo>
                <a:lnTo>
                  <a:pt x="45720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 userDrawn="1"/>
        </p:nvSpPr>
        <p:spPr>
          <a:xfrm>
            <a:off x="0" y="1"/>
            <a:ext cx="9144000" cy="6845819"/>
          </a:xfrm>
          <a:custGeom>
            <a:avLst/>
            <a:gdLst>
              <a:gd name="connsiteX0" fmla="*/ 0 w 9144000"/>
              <a:gd name="connsiteY0" fmla="*/ 0 h 6845819"/>
              <a:gd name="connsiteX1" fmla="*/ 9144000 w 9144000"/>
              <a:gd name="connsiteY1" fmla="*/ 0 h 6845819"/>
              <a:gd name="connsiteX2" fmla="*/ 9144000 w 9144000"/>
              <a:gd name="connsiteY2" fmla="*/ 5560843 h 6845819"/>
              <a:gd name="connsiteX3" fmla="*/ 0 w 9144000"/>
              <a:gd name="connsiteY3" fmla="*/ 6475773 h 6845819"/>
              <a:gd name="connsiteX4" fmla="*/ 0 w 9144000"/>
              <a:gd name="connsiteY4" fmla="*/ 0 h 6845819"/>
              <a:gd name="connsiteX5" fmla="*/ 8382000 w 9144000"/>
              <a:gd name="connsiteY5" fmla="*/ 152399 h 6845819"/>
              <a:gd name="connsiteX6" fmla="*/ 8224838 w 9144000"/>
              <a:gd name="connsiteY6" fmla="*/ 306704 h 6845819"/>
              <a:gd name="connsiteX7" fmla="*/ 8303419 w 9144000"/>
              <a:gd name="connsiteY7" fmla="*/ 306704 h 6845819"/>
              <a:gd name="connsiteX8" fmla="*/ 8303419 w 9144000"/>
              <a:gd name="connsiteY8" fmla="*/ 418147 h 6845819"/>
              <a:gd name="connsiteX9" fmla="*/ 8158163 w 9144000"/>
              <a:gd name="connsiteY9" fmla="*/ 418147 h 6845819"/>
              <a:gd name="connsiteX10" fmla="*/ 8158163 w 9144000"/>
              <a:gd name="connsiteY10" fmla="*/ 340994 h 6845819"/>
              <a:gd name="connsiteX11" fmla="*/ 8001000 w 9144000"/>
              <a:gd name="connsiteY11" fmla="*/ 495299 h 6845819"/>
              <a:gd name="connsiteX12" fmla="*/ 8158163 w 9144000"/>
              <a:gd name="connsiteY12" fmla="*/ 649604 h 6845819"/>
              <a:gd name="connsiteX13" fmla="*/ 8158163 w 9144000"/>
              <a:gd name="connsiteY13" fmla="*/ 572452 h 6845819"/>
              <a:gd name="connsiteX14" fmla="*/ 8303419 w 9144000"/>
              <a:gd name="connsiteY14" fmla="*/ 572452 h 6845819"/>
              <a:gd name="connsiteX15" fmla="*/ 8303419 w 9144000"/>
              <a:gd name="connsiteY15" fmla="*/ 683894 h 6845819"/>
              <a:gd name="connsiteX16" fmla="*/ 8224838 w 9144000"/>
              <a:gd name="connsiteY16" fmla="*/ 683894 h 6845819"/>
              <a:gd name="connsiteX17" fmla="*/ 8382000 w 9144000"/>
              <a:gd name="connsiteY17" fmla="*/ 838199 h 6845819"/>
              <a:gd name="connsiteX18" fmla="*/ 8539162 w 9144000"/>
              <a:gd name="connsiteY18" fmla="*/ 683894 h 6845819"/>
              <a:gd name="connsiteX19" fmla="*/ 8460582 w 9144000"/>
              <a:gd name="connsiteY19" fmla="*/ 683894 h 6845819"/>
              <a:gd name="connsiteX20" fmla="*/ 8460582 w 9144000"/>
              <a:gd name="connsiteY20" fmla="*/ 572452 h 6845819"/>
              <a:gd name="connsiteX21" fmla="*/ 8605838 w 9144000"/>
              <a:gd name="connsiteY21" fmla="*/ 572452 h 6845819"/>
              <a:gd name="connsiteX22" fmla="*/ 8605838 w 9144000"/>
              <a:gd name="connsiteY22" fmla="*/ 649604 h 6845819"/>
              <a:gd name="connsiteX23" fmla="*/ 8763000 w 9144000"/>
              <a:gd name="connsiteY23" fmla="*/ 495299 h 6845819"/>
              <a:gd name="connsiteX24" fmla="*/ 8605838 w 9144000"/>
              <a:gd name="connsiteY24" fmla="*/ 340994 h 6845819"/>
              <a:gd name="connsiteX25" fmla="*/ 8605838 w 9144000"/>
              <a:gd name="connsiteY25" fmla="*/ 418147 h 6845819"/>
              <a:gd name="connsiteX26" fmla="*/ 8460582 w 9144000"/>
              <a:gd name="connsiteY26" fmla="*/ 418147 h 6845819"/>
              <a:gd name="connsiteX27" fmla="*/ 8460582 w 9144000"/>
              <a:gd name="connsiteY27" fmla="*/ 306704 h 6845819"/>
              <a:gd name="connsiteX28" fmla="*/ 8539162 w 9144000"/>
              <a:gd name="connsiteY28" fmla="*/ 306704 h 6845819"/>
              <a:gd name="connsiteX29" fmla="*/ 8382000 w 9144000"/>
              <a:gd name="connsiteY29" fmla="*/ 152399 h 6845819"/>
              <a:gd name="connsiteX30" fmla="*/ 609600 w 9144000"/>
              <a:gd name="connsiteY30" fmla="*/ 152400 h 6845819"/>
              <a:gd name="connsiteX31" fmla="*/ 421005 w 9144000"/>
              <a:gd name="connsiteY31" fmla="*/ 340995 h 6845819"/>
              <a:gd name="connsiteX32" fmla="*/ 515303 w 9144000"/>
              <a:gd name="connsiteY32" fmla="*/ 340995 h 6845819"/>
              <a:gd name="connsiteX33" fmla="*/ 515303 w 9144000"/>
              <a:gd name="connsiteY33" fmla="*/ 477203 h 6845819"/>
              <a:gd name="connsiteX34" fmla="*/ 340995 w 9144000"/>
              <a:gd name="connsiteY34" fmla="*/ 477203 h 6845819"/>
              <a:gd name="connsiteX35" fmla="*/ 340995 w 9144000"/>
              <a:gd name="connsiteY35" fmla="*/ 382905 h 6845819"/>
              <a:gd name="connsiteX36" fmla="*/ 152400 w 9144000"/>
              <a:gd name="connsiteY36" fmla="*/ 571500 h 6845819"/>
              <a:gd name="connsiteX37" fmla="*/ 340995 w 9144000"/>
              <a:gd name="connsiteY37" fmla="*/ 760095 h 6845819"/>
              <a:gd name="connsiteX38" fmla="*/ 340995 w 9144000"/>
              <a:gd name="connsiteY38" fmla="*/ 665798 h 6845819"/>
              <a:gd name="connsiteX39" fmla="*/ 515303 w 9144000"/>
              <a:gd name="connsiteY39" fmla="*/ 665798 h 6845819"/>
              <a:gd name="connsiteX40" fmla="*/ 515303 w 9144000"/>
              <a:gd name="connsiteY40" fmla="*/ 802005 h 6845819"/>
              <a:gd name="connsiteX41" fmla="*/ 421005 w 9144000"/>
              <a:gd name="connsiteY41" fmla="*/ 802005 h 6845819"/>
              <a:gd name="connsiteX42" fmla="*/ 609600 w 9144000"/>
              <a:gd name="connsiteY42" fmla="*/ 990600 h 6845819"/>
              <a:gd name="connsiteX43" fmla="*/ 798195 w 9144000"/>
              <a:gd name="connsiteY43" fmla="*/ 802005 h 6845819"/>
              <a:gd name="connsiteX44" fmla="*/ 703898 w 9144000"/>
              <a:gd name="connsiteY44" fmla="*/ 802005 h 6845819"/>
              <a:gd name="connsiteX45" fmla="*/ 703898 w 9144000"/>
              <a:gd name="connsiteY45" fmla="*/ 665798 h 6845819"/>
              <a:gd name="connsiteX46" fmla="*/ 878205 w 9144000"/>
              <a:gd name="connsiteY46" fmla="*/ 665798 h 6845819"/>
              <a:gd name="connsiteX47" fmla="*/ 878205 w 9144000"/>
              <a:gd name="connsiteY47" fmla="*/ 760095 h 6845819"/>
              <a:gd name="connsiteX48" fmla="*/ 1066800 w 9144000"/>
              <a:gd name="connsiteY48" fmla="*/ 571500 h 6845819"/>
              <a:gd name="connsiteX49" fmla="*/ 878205 w 9144000"/>
              <a:gd name="connsiteY49" fmla="*/ 382905 h 6845819"/>
              <a:gd name="connsiteX50" fmla="*/ 878205 w 9144000"/>
              <a:gd name="connsiteY50" fmla="*/ 477203 h 6845819"/>
              <a:gd name="connsiteX51" fmla="*/ 703898 w 9144000"/>
              <a:gd name="connsiteY51" fmla="*/ 477203 h 6845819"/>
              <a:gd name="connsiteX52" fmla="*/ 703898 w 9144000"/>
              <a:gd name="connsiteY52" fmla="*/ 340995 h 6845819"/>
              <a:gd name="connsiteX53" fmla="*/ 798195 w 9144000"/>
              <a:gd name="connsiteY53" fmla="*/ 340995 h 6845819"/>
              <a:gd name="connsiteX54" fmla="*/ 609600 w 9144000"/>
              <a:gd name="connsiteY54" fmla="*/ 152400 h 684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144000" h="6845819">
                <a:moveTo>
                  <a:pt x="0" y="0"/>
                </a:moveTo>
                <a:lnTo>
                  <a:pt x="9144000" y="0"/>
                </a:lnTo>
                <a:lnTo>
                  <a:pt x="9144000" y="5560843"/>
                </a:lnTo>
                <a:cubicBezTo>
                  <a:pt x="4572000" y="5560843"/>
                  <a:pt x="4572000" y="7679627"/>
                  <a:pt x="0" y="6475773"/>
                </a:cubicBezTo>
                <a:lnTo>
                  <a:pt x="0" y="0"/>
                </a:lnTo>
                <a:close/>
                <a:moveTo>
                  <a:pt x="8382000" y="152399"/>
                </a:moveTo>
                <a:lnTo>
                  <a:pt x="8224838" y="306704"/>
                </a:lnTo>
                <a:lnTo>
                  <a:pt x="8303419" y="306704"/>
                </a:lnTo>
                <a:lnTo>
                  <a:pt x="8303419" y="418147"/>
                </a:lnTo>
                <a:lnTo>
                  <a:pt x="8158163" y="418147"/>
                </a:lnTo>
                <a:lnTo>
                  <a:pt x="8158163" y="340994"/>
                </a:lnTo>
                <a:lnTo>
                  <a:pt x="8001000" y="495299"/>
                </a:lnTo>
                <a:lnTo>
                  <a:pt x="8158163" y="649604"/>
                </a:lnTo>
                <a:lnTo>
                  <a:pt x="8158163" y="572452"/>
                </a:lnTo>
                <a:lnTo>
                  <a:pt x="8303419" y="572452"/>
                </a:lnTo>
                <a:lnTo>
                  <a:pt x="8303419" y="683894"/>
                </a:lnTo>
                <a:lnTo>
                  <a:pt x="8224838" y="683894"/>
                </a:lnTo>
                <a:lnTo>
                  <a:pt x="8382000" y="838199"/>
                </a:lnTo>
                <a:lnTo>
                  <a:pt x="8539162" y="683894"/>
                </a:lnTo>
                <a:lnTo>
                  <a:pt x="8460582" y="683894"/>
                </a:lnTo>
                <a:lnTo>
                  <a:pt x="8460582" y="572452"/>
                </a:lnTo>
                <a:lnTo>
                  <a:pt x="8605838" y="572452"/>
                </a:lnTo>
                <a:lnTo>
                  <a:pt x="8605838" y="649604"/>
                </a:lnTo>
                <a:lnTo>
                  <a:pt x="8763000" y="495299"/>
                </a:lnTo>
                <a:lnTo>
                  <a:pt x="8605838" y="340994"/>
                </a:lnTo>
                <a:lnTo>
                  <a:pt x="8605838" y="418147"/>
                </a:lnTo>
                <a:lnTo>
                  <a:pt x="8460582" y="418147"/>
                </a:lnTo>
                <a:lnTo>
                  <a:pt x="8460582" y="306704"/>
                </a:lnTo>
                <a:lnTo>
                  <a:pt x="8539162" y="306704"/>
                </a:lnTo>
                <a:lnTo>
                  <a:pt x="8382000" y="152399"/>
                </a:lnTo>
                <a:close/>
                <a:moveTo>
                  <a:pt x="609600" y="152400"/>
                </a:moveTo>
                <a:lnTo>
                  <a:pt x="421005" y="340995"/>
                </a:lnTo>
                <a:lnTo>
                  <a:pt x="515303" y="340995"/>
                </a:lnTo>
                <a:lnTo>
                  <a:pt x="515303" y="477203"/>
                </a:lnTo>
                <a:lnTo>
                  <a:pt x="340995" y="477203"/>
                </a:lnTo>
                <a:lnTo>
                  <a:pt x="340995" y="382905"/>
                </a:lnTo>
                <a:lnTo>
                  <a:pt x="152400" y="571500"/>
                </a:lnTo>
                <a:lnTo>
                  <a:pt x="340995" y="760095"/>
                </a:lnTo>
                <a:lnTo>
                  <a:pt x="340995" y="665798"/>
                </a:lnTo>
                <a:lnTo>
                  <a:pt x="515303" y="665798"/>
                </a:lnTo>
                <a:lnTo>
                  <a:pt x="515303" y="802005"/>
                </a:lnTo>
                <a:lnTo>
                  <a:pt x="421005" y="802005"/>
                </a:lnTo>
                <a:lnTo>
                  <a:pt x="609600" y="990600"/>
                </a:lnTo>
                <a:lnTo>
                  <a:pt x="798195" y="802005"/>
                </a:lnTo>
                <a:lnTo>
                  <a:pt x="703898" y="802005"/>
                </a:lnTo>
                <a:lnTo>
                  <a:pt x="703898" y="665798"/>
                </a:lnTo>
                <a:lnTo>
                  <a:pt x="878205" y="665798"/>
                </a:lnTo>
                <a:lnTo>
                  <a:pt x="878205" y="760095"/>
                </a:lnTo>
                <a:lnTo>
                  <a:pt x="1066800" y="571500"/>
                </a:lnTo>
                <a:lnTo>
                  <a:pt x="878205" y="382905"/>
                </a:lnTo>
                <a:lnTo>
                  <a:pt x="878205" y="477203"/>
                </a:lnTo>
                <a:lnTo>
                  <a:pt x="703898" y="477203"/>
                </a:lnTo>
                <a:lnTo>
                  <a:pt x="703898" y="340995"/>
                </a:lnTo>
                <a:lnTo>
                  <a:pt x="798195" y="340995"/>
                </a:lnTo>
                <a:lnTo>
                  <a:pt x="609600" y="1524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 userDrawn="1"/>
        </p:nvSpPr>
        <p:spPr>
          <a:xfrm>
            <a:off x="8382000" y="4876800"/>
            <a:ext cx="609600" cy="533398"/>
          </a:xfrm>
          <a:custGeom>
            <a:avLst/>
            <a:gdLst>
              <a:gd name="connsiteX0" fmla="*/ 381000 w 762000"/>
              <a:gd name="connsiteY0" fmla="*/ 0 h 685800"/>
              <a:gd name="connsiteX1" fmla="*/ 538162 w 762000"/>
              <a:gd name="connsiteY1" fmla="*/ 154305 h 685800"/>
              <a:gd name="connsiteX2" fmla="*/ 459582 w 762000"/>
              <a:gd name="connsiteY2" fmla="*/ 154305 h 685800"/>
              <a:gd name="connsiteX3" fmla="*/ 459582 w 762000"/>
              <a:gd name="connsiteY3" fmla="*/ 265748 h 685800"/>
              <a:gd name="connsiteX4" fmla="*/ 604838 w 762000"/>
              <a:gd name="connsiteY4" fmla="*/ 265748 h 685800"/>
              <a:gd name="connsiteX5" fmla="*/ 604838 w 762000"/>
              <a:gd name="connsiteY5" fmla="*/ 188595 h 685800"/>
              <a:gd name="connsiteX6" fmla="*/ 762000 w 762000"/>
              <a:gd name="connsiteY6" fmla="*/ 342900 h 685800"/>
              <a:gd name="connsiteX7" fmla="*/ 604838 w 762000"/>
              <a:gd name="connsiteY7" fmla="*/ 497205 h 685800"/>
              <a:gd name="connsiteX8" fmla="*/ 604838 w 762000"/>
              <a:gd name="connsiteY8" fmla="*/ 420053 h 685800"/>
              <a:gd name="connsiteX9" fmla="*/ 459582 w 762000"/>
              <a:gd name="connsiteY9" fmla="*/ 420053 h 685800"/>
              <a:gd name="connsiteX10" fmla="*/ 459582 w 762000"/>
              <a:gd name="connsiteY10" fmla="*/ 531495 h 685800"/>
              <a:gd name="connsiteX11" fmla="*/ 538162 w 762000"/>
              <a:gd name="connsiteY11" fmla="*/ 531495 h 685800"/>
              <a:gd name="connsiteX12" fmla="*/ 381000 w 762000"/>
              <a:gd name="connsiteY12" fmla="*/ 685800 h 685800"/>
              <a:gd name="connsiteX13" fmla="*/ 223838 w 762000"/>
              <a:gd name="connsiteY13" fmla="*/ 531495 h 685800"/>
              <a:gd name="connsiteX14" fmla="*/ 302419 w 762000"/>
              <a:gd name="connsiteY14" fmla="*/ 531495 h 685800"/>
              <a:gd name="connsiteX15" fmla="*/ 302419 w 762000"/>
              <a:gd name="connsiteY15" fmla="*/ 420053 h 685800"/>
              <a:gd name="connsiteX16" fmla="*/ 157163 w 762000"/>
              <a:gd name="connsiteY16" fmla="*/ 420053 h 685800"/>
              <a:gd name="connsiteX17" fmla="*/ 157163 w 762000"/>
              <a:gd name="connsiteY17" fmla="*/ 497205 h 685800"/>
              <a:gd name="connsiteX18" fmla="*/ 0 w 762000"/>
              <a:gd name="connsiteY18" fmla="*/ 342900 h 685800"/>
              <a:gd name="connsiteX19" fmla="*/ 157163 w 762000"/>
              <a:gd name="connsiteY19" fmla="*/ 188595 h 685800"/>
              <a:gd name="connsiteX20" fmla="*/ 157163 w 762000"/>
              <a:gd name="connsiteY20" fmla="*/ 265748 h 685800"/>
              <a:gd name="connsiteX21" fmla="*/ 302419 w 762000"/>
              <a:gd name="connsiteY21" fmla="*/ 265748 h 685800"/>
              <a:gd name="connsiteX22" fmla="*/ 302419 w 762000"/>
              <a:gd name="connsiteY22" fmla="*/ 154305 h 685800"/>
              <a:gd name="connsiteX23" fmla="*/ 223838 w 762000"/>
              <a:gd name="connsiteY23" fmla="*/ 154305 h 685800"/>
              <a:gd name="connsiteX24" fmla="*/ 381000 w 762000"/>
              <a:gd name="connsiteY2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2000" h="685800">
                <a:moveTo>
                  <a:pt x="381000" y="0"/>
                </a:moveTo>
                <a:lnTo>
                  <a:pt x="538162" y="154305"/>
                </a:lnTo>
                <a:lnTo>
                  <a:pt x="459582" y="154305"/>
                </a:lnTo>
                <a:lnTo>
                  <a:pt x="459582" y="265748"/>
                </a:lnTo>
                <a:lnTo>
                  <a:pt x="604838" y="265748"/>
                </a:lnTo>
                <a:lnTo>
                  <a:pt x="604838" y="188595"/>
                </a:lnTo>
                <a:lnTo>
                  <a:pt x="762000" y="342900"/>
                </a:lnTo>
                <a:lnTo>
                  <a:pt x="604838" y="497205"/>
                </a:lnTo>
                <a:lnTo>
                  <a:pt x="604838" y="420053"/>
                </a:lnTo>
                <a:lnTo>
                  <a:pt x="459582" y="420053"/>
                </a:lnTo>
                <a:lnTo>
                  <a:pt x="459582" y="531495"/>
                </a:lnTo>
                <a:lnTo>
                  <a:pt x="538162" y="531495"/>
                </a:lnTo>
                <a:lnTo>
                  <a:pt x="381000" y="685800"/>
                </a:lnTo>
                <a:lnTo>
                  <a:pt x="223838" y="531495"/>
                </a:lnTo>
                <a:lnTo>
                  <a:pt x="302419" y="531495"/>
                </a:lnTo>
                <a:lnTo>
                  <a:pt x="302419" y="420053"/>
                </a:lnTo>
                <a:lnTo>
                  <a:pt x="157163" y="420053"/>
                </a:lnTo>
                <a:lnTo>
                  <a:pt x="157163" y="497205"/>
                </a:lnTo>
                <a:lnTo>
                  <a:pt x="0" y="342900"/>
                </a:lnTo>
                <a:lnTo>
                  <a:pt x="157163" y="188595"/>
                </a:lnTo>
                <a:lnTo>
                  <a:pt x="157163" y="265748"/>
                </a:lnTo>
                <a:lnTo>
                  <a:pt x="302419" y="265748"/>
                </a:lnTo>
                <a:lnTo>
                  <a:pt x="302419" y="154305"/>
                </a:lnTo>
                <a:lnTo>
                  <a:pt x="223838" y="154305"/>
                </a:lnTo>
                <a:lnTo>
                  <a:pt x="38100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 userDrawn="1"/>
        </p:nvSpPr>
        <p:spPr>
          <a:xfrm>
            <a:off x="152400" y="5867400"/>
            <a:ext cx="609600" cy="533398"/>
          </a:xfrm>
          <a:custGeom>
            <a:avLst/>
            <a:gdLst>
              <a:gd name="connsiteX0" fmla="*/ 381000 w 762000"/>
              <a:gd name="connsiteY0" fmla="*/ 0 h 685800"/>
              <a:gd name="connsiteX1" fmla="*/ 538162 w 762000"/>
              <a:gd name="connsiteY1" fmla="*/ 154305 h 685800"/>
              <a:gd name="connsiteX2" fmla="*/ 459582 w 762000"/>
              <a:gd name="connsiteY2" fmla="*/ 154305 h 685800"/>
              <a:gd name="connsiteX3" fmla="*/ 459582 w 762000"/>
              <a:gd name="connsiteY3" fmla="*/ 265748 h 685800"/>
              <a:gd name="connsiteX4" fmla="*/ 604838 w 762000"/>
              <a:gd name="connsiteY4" fmla="*/ 265748 h 685800"/>
              <a:gd name="connsiteX5" fmla="*/ 604838 w 762000"/>
              <a:gd name="connsiteY5" fmla="*/ 188595 h 685800"/>
              <a:gd name="connsiteX6" fmla="*/ 762000 w 762000"/>
              <a:gd name="connsiteY6" fmla="*/ 342900 h 685800"/>
              <a:gd name="connsiteX7" fmla="*/ 604838 w 762000"/>
              <a:gd name="connsiteY7" fmla="*/ 497205 h 685800"/>
              <a:gd name="connsiteX8" fmla="*/ 604838 w 762000"/>
              <a:gd name="connsiteY8" fmla="*/ 420053 h 685800"/>
              <a:gd name="connsiteX9" fmla="*/ 459582 w 762000"/>
              <a:gd name="connsiteY9" fmla="*/ 420053 h 685800"/>
              <a:gd name="connsiteX10" fmla="*/ 459582 w 762000"/>
              <a:gd name="connsiteY10" fmla="*/ 531495 h 685800"/>
              <a:gd name="connsiteX11" fmla="*/ 538162 w 762000"/>
              <a:gd name="connsiteY11" fmla="*/ 531495 h 685800"/>
              <a:gd name="connsiteX12" fmla="*/ 381000 w 762000"/>
              <a:gd name="connsiteY12" fmla="*/ 685800 h 685800"/>
              <a:gd name="connsiteX13" fmla="*/ 223838 w 762000"/>
              <a:gd name="connsiteY13" fmla="*/ 531495 h 685800"/>
              <a:gd name="connsiteX14" fmla="*/ 302419 w 762000"/>
              <a:gd name="connsiteY14" fmla="*/ 531495 h 685800"/>
              <a:gd name="connsiteX15" fmla="*/ 302419 w 762000"/>
              <a:gd name="connsiteY15" fmla="*/ 420053 h 685800"/>
              <a:gd name="connsiteX16" fmla="*/ 157163 w 762000"/>
              <a:gd name="connsiteY16" fmla="*/ 420053 h 685800"/>
              <a:gd name="connsiteX17" fmla="*/ 157163 w 762000"/>
              <a:gd name="connsiteY17" fmla="*/ 497205 h 685800"/>
              <a:gd name="connsiteX18" fmla="*/ 0 w 762000"/>
              <a:gd name="connsiteY18" fmla="*/ 342900 h 685800"/>
              <a:gd name="connsiteX19" fmla="*/ 157163 w 762000"/>
              <a:gd name="connsiteY19" fmla="*/ 188595 h 685800"/>
              <a:gd name="connsiteX20" fmla="*/ 157163 w 762000"/>
              <a:gd name="connsiteY20" fmla="*/ 265748 h 685800"/>
              <a:gd name="connsiteX21" fmla="*/ 302419 w 762000"/>
              <a:gd name="connsiteY21" fmla="*/ 265748 h 685800"/>
              <a:gd name="connsiteX22" fmla="*/ 302419 w 762000"/>
              <a:gd name="connsiteY22" fmla="*/ 154305 h 685800"/>
              <a:gd name="connsiteX23" fmla="*/ 223838 w 762000"/>
              <a:gd name="connsiteY23" fmla="*/ 154305 h 685800"/>
              <a:gd name="connsiteX24" fmla="*/ 381000 w 762000"/>
              <a:gd name="connsiteY2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2000" h="685800">
                <a:moveTo>
                  <a:pt x="381000" y="0"/>
                </a:moveTo>
                <a:lnTo>
                  <a:pt x="538162" y="154305"/>
                </a:lnTo>
                <a:lnTo>
                  <a:pt x="459582" y="154305"/>
                </a:lnTo>
                <a:lnTo>
                  <a:pt x="459582" y="265748"/>
                </a:lnTo>
                <a:lnTo>
                  <a:pt x="604838" y="265748"/>
                </a:lnTo>
                <a:lnTo>
                  <a:pt x="604838" y="188595"/>
                </a:lnTo>
                <a:lnTo>
                  <a:pt x="762000" y="342900"/>
                </a:lnTo>
                <a:lnTo>
                  <a:pt x="604838" y="497205"/>
                </a:lnTo>
                <a:lnTo>
                  <a:pt x="604838" y="420053"/>
                </a:lnTo>
                <a:lnTo>
                  <a:pt x="459582" y="420053"/>
                </a:lnTo>
                <a:lnTo>
                  <a:pt x="459582" y="531495"/>
                </a:lnTo>
                <a:lnTo>
                  <a:pt x="538162" y="531495"/>
                </a:lnTo>
                <a:lnTo>
                  <a:pt x="381000" y="685800"/>
                </a:lnTo>
                <a:lnTo>
                  <a:pt x="223838" y="531495"/>
                </a:lnTo>
                <a:lnTo>
                  <a:pt x="302419" y="531495"/>
                </a:lnTo>
                <a:lnTo>
                  <a:pt x="302419" y="420053"/>
                </a:lnTo>
                <a:lnTo>
                  <a:pt x="157163" y="420053"/>
                </a:lnTo>
                <a:lnTo>
                  <a:pt x="157163" y="497205"/>
                </a:lnTo>
                <a:lnTo>
                  <a:pt x="0" y="342900"/>
                </a:lnTo>
                <a:lnTo>
                  <a:pt x="157163" y="188595"/>
                </a:lnTo>
                <a:lnTo>
                  <a:pt x="157163" y="265748"/>
                </a:lnTo>
                <a:lnTo>
                  <a:pt x="302419" y="265748"/>
                </a:lnTo>
                <a:lnTo>
                  <a:pt x="302419" y="154305"/>
                </a:lnTo>
                <a:lnTo>
                  <a:pt x="223838" y="154305"/>
                </a:lnTo>
                <a:lnTo>
                  <a:pt x="38100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38200"/>
            <a:ext cx="4191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31500"/>
            <a:ext cx="320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/>
              <a:t>W</a:t>
            </a:r>
          </a:p>
          <a:p>
            <a:r>
              <a:rPr lang="en-GB" sz="8800" dirty="0" smtClean="0"/>
              <a:t>E</a:t>
            </a:r>
          </a:p>
          <a:p>
            <a:r>
              <a:rPr lang="en-GB" sz="8800" dirty="0" smtClean="0"/>
              <a:t>L</a:t>
            </a:r>
          </a:p>
          <a:p>
            <a:r>
              <a:rPr lang="en-GB" sz="8800" dirty="0" smtClean="0"/>
              <a:t>COME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965895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likes to run in the park and swim . She is very active. She also likes to talk. Her mother says ,” oh,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You’re so talkative.”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/>
          <a:stretch/>
        </p:blipFill>
        <p:spPr bwMode="auto">
          <a:xfrm>
            <a:off x="1371600" y="381000"/>
            <a:ext cx="3124200" cy="297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 b="14141"/>
          <a:stretch/>
        </p:blipFill>
        <p:spPr bwMode="auto">
          <a:xfrm>
            <a:off x="4724400" y="1256177"/>
            <a:ext cx="3429000" cy="270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622" y="2209800"/>
            <a:ext cx="7239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likes to run in the park and swim . She is very active. She also likes to talk. Her mother says ,” oh,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You’re so talkative.”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5335" y="230296"/>
            <a:ext cx="5817298" cy="769441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902 w 21027"/>
              <a:gd name="connsiteY0" fmla="*/ 0 h 21600"/>
              <a:gd name="connsiteX1" fmla="*/ 17552 w 21027"/>
              <a:gd name="connsiteY1" fmla="*/ 0 h 21600"/>
              <a:gd name="connsiteX2" fmla="*/ 21027 w 21027"/>
              <a:gd name="connsiteY2" fmla="*/ 10800 h 21600"/>
              <a:gd name="connsiteX3" fmla="*/ 17552 w 21027"/>
              <a:gd name="connsiteY3" fmla="*/ 21600 h 21600"/>
              <a:gd name="connsiteX4" fmla="*/ 2902 w 21027"/>
              <a:gd name="connsiteY4" fmla="*/ 21600 h 21600"/>
              <a:gd name="connsiteX5" fmla="*/ 0 w 21027"/>
              <a:gd name="connsiteY5" fmla="*/ 10800 h 21600"/>
              <a:gd name="connsiteX6" fmla="*/ 2902 w 21027"/>
              <a:gd name="connsiteY6" fmla="*/ 0 h 21600"/>
              <a:gd name="connsiteX0" fmla="*/ 2902 w 20358"/>
              <a:gd name="connsiteY0" fmla="*/ 415 h 22015"/>
              <a:gd name="connsiteX1" fmla="*/ 17552 w 20358"/>
              <a:gd name="connsiteY1" fmla="*/ 415 h 22015"/>
              <a:gd name="connsiteX2" fmla="*/ 20358 w 20358"/>
              <a:gd name="connsiteY2" fmla="*/ 4131 h 22015"/>
              <a:gd name="connsiteX3" fmla="*/ 17552 w 20358"/>
              <a:gd name="connsiteY3" fmla="*/ 22015 h 22015"/>
              <a:gd name="connsiteX4" fmla="*/ 2902 w 20358"/>
              <a:gd name="connsiteY4" fmla="*/ 22015 h 22015"/>
              <a:gd name="connsiteX5" fmla="*/ 0 w 20358"/>
              <a:gd name="connsiteY5" fmla="*/ 11215 h 22015"/>
              <a:gd name="connsiteX6" fmla="*/ 2902 w 20358"/>
              <a:gd name="connsiteY6" fmla="*/ 415 h 2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8" h="22015">
                <a:moveTo>
                  <a:pt x="2902" y="415"/>
                </a:moveTo>
                <a:lnTo>
                  <a:pt x="17552" y="415"/>
                </a:lnTo>
                <a:cubicBezTo>
                  <a:pt x="19471" y="415"/>
                  <a:pt x="20358" y="-1834"/>
                  <a:pt x="20358" y="4131"/>
                </a:cubicBezTo>
                <a:cubicBezTo>
                  <a:pt x="20358" y="10096"/>
                  <a:pt x="19471" y="22015"/>
                  <a:pt x="17552" y="22015"/>
                </a:cubicBezTo>
                <a:lnTo>
                  <a:pt x="2902" y="22015"/>
                </a:lnTo>
                <a:cubicBezTo>
                  <a:pt x="983" y="22015"/>
                  <a:pt x="0" y="17180"/>
                  <a:pt x="0" y="11215"/>
                </a:cubicBezTo>
                <a:cubicBezTo>
                  <a:pt x="0" y="5250"/>
                  <a:pt x="983" y="415"/>
                  <a:pt x="2902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Reading with a group</a:t>
            </a:r>
            <a:endParaRPr lang="en-IN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0266" y="149324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8238" indent="-2408238">
              <a:tabLst>
                <a:tab pos="2117725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Reads these sentences with your name-</a:t>
            </a:r>
            <a:endParaRPr lang="en-IN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1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40110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 , Bithi is a quiet person. She doesn’t like running or swimming. She enjoys reading. She especially loves stories about other countries.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3276600" cy="2630510"/>
          </a:xfrm>
          <a:prstGeom prst="cub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9618" r="23134" b="67834"/>
          <a:stretch/>
        </p:blipFill>
        <p:spPr>
          <a:xfrm>
            <a:off x="533400" y="2667000"/>
            <a:ext cx="6172200" cy="2920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Students reading</a:t>
            </a:r>
            <a:endParaRPr lang="en-IN" sz="4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3352800" cy="191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23616" r="29618" b="35643"/>
          <a:stretch/>
        </p:blipFill>
        <p:spPr bwMode="auto">
          <a:xfrm>
            <a:off x="1295400" y="457200"/>
            <a:ext cx="6324600" cy="42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2931" y="46736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Bithi</a:t>
            </a:r>
            <a:endParaRPr lang="en-IN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572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Laila</a:t>
            </a:r>
            <a:endParaRPr lang="en-I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8" t="62965" r="30783" b="9319"/>
          <a:stretch/>
        </p:blipFill>
        <p:spPr bwMode="auto">
          <a:xfrm>
            <a:off x="1014984" y="12954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5335" y="230296"/>
            <a:ext cx="5817298" cy="769441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902 w 21027"/>
              <a:gd name="connsiteY0" fmla="*/ 0 h 21600"/>
              <a:gd name="connsiteX1" fmla="*/ 17552 w 21027"/>
              <a:gd name="connsiteY1" fmla="*/ 0 h 21600"/>
              <a:gd name="connsiteX2" fmla="*/ 21027 w 21027"/>
              <a:gd name="connsiteY2" fmla="*/ 10800 h 21600"/>
              <a:gd name="connsiteX3" fmla="*/ 17552 w 21027"/>
              <a:gd name="connsiteY3" fmla="*/ 21600 h 21600"/>
              <a:gd name="connsiteX4" fmla="*/ 2902 w 21027"/>
              <a:gd name="connsiteY4" fmla="*/ 21600 h 21600"/>
              <a:gd name="connsiteX5" fmla="*/ 0 w 21027"/>
              <a:gd name="connsiteY5" fmla="*/ 10800 h 21600"/>
              <a:gd name="connsiteX6" fmla="*/ 2902 w 21027"/>
              <a:gd name="connsiteY6" fmla="*/ 0 h 21600"/>
              <a:gd name="connsiteX0" fmla="*/ 2902 w 20358"/>
              <a:gd name="connsiteY0" fmla="*/ 415 h 22015"/>
              <a:gd name="connsiteX1" fmla="*/ 17552 w 20358"/>
              <a:gd name="connsiteY1" fmla="*/ 415 h 22015"/>
              <a:gd name="connsiteX2" fmla="*/ 20358 w 20358"/>
              <a:gd name="connsiteY2" fmla="*/ 4131 h 22015"/>
              <a:gd name="connsiteX3" fmla="*/ 17552 w 20358"/>
              <a:gd name="connsiteY3" fmla="*/ 22015 h 22015"/>
              <a:gd name="connsiteX4" fmla="*/ 2902 w 20358"/>
              <a:gd name="connsiteY4" fmla="*/ 22015 h 22015"/>
              <a:gd name="connsiteX5" fmla="*/ 0 w 20358"/>
              <a:gd name="connsiteY5" fmla="*/ 11215 h 22015"/>
              <a:gd name="connsiteX6" fmla="*/ 2902 w 20358"/>
              <a:gd name="connsiteY6" fmla="*/ 415 h 2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8" h="22015">
                <a:moveTo>
                  <a:pt x="2902" y="415"/>
                </a:moveTo>
                <a:lnTo>
                  <a:pt x="17552" y="415"/>
                </a:lnTo>
                <a:cubicBezTo>
                  <a:pt x="19471" y="415"/>
                  <a:pt x="20358" y="-1834"/>
                  <a:pt x="20358" y="4131"/>
                </a:cubicBezTo>
                <a:cubicBezTo>
                  <a:pt x="20358" y="10096"/>
                  <a:pt x="19471" y="22015"/>
                  <a:pt x="17552" y="22015"/>
                </a:cubicBezTo>
                <a:lnTo>
                  <a:pt x="2902" y="22015"/>
                </a:lnTo>
                <a:cubicBezTo>
                  <a:pt x="983" y="22015"/>
                  <a:pt x="0" y="17180"/>
                  <a:pt x="0" y="11215"/>
                </a:cubicBezTo>
                <a:cubicBezTo>
                  <a:pt x="0" y="5250"/>
                  <a:pt x="983" y="415"/>
                  <a:pt x="2902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Group Work 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463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Clever</a:t>
            </a:r>
            <a:r>
              <a:rPr lang="en-US" sz="3200" b="1" dirty="0" smtClean="0"/>
              <a:t>—My friend </a:t>
            </a:r>
            <a:r>
              <a:rPr lang="en-US" sz="3200" b="1" dirty="0" err="1" smtClean="0"/>
              <a:t>Ritu</a:t>
            </a:r>
            <a:r>
              <a:rPr lang="en-US" sz="3200" b="1" dirty="0" smtClean="0"/>
              <a:t> is very clever. She can makes other fool easily.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Funny</a:t>
            </a:r>
            <a:r>
              <a:rPr lang="en-US" sz="3200" b="1" dirty="0" smtClean="0"/>
              <a:t>– My brother is very funny . He tells us interesting jokes.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Kind</a:t>
            </a:r>
            <a:r>
              <a:rPr lang="en-US" sz="3200" b="1" dirty="0" smtClean="0"/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My grandfather is very kind. He helps poor always.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Quiet</a:t>
            </a:r>
            <a:r>
              <a:rPr lang="en-US" sz="3200" b="1" dirty="0" smtClean="0"/>
              <a:t>—My elder sister is very </a:t>
            </a:r>
            <a:r>
              <a:rPr lang="en-US" sz="3200" b="1" dirty="0" err="1" smtClean="0"/>
              <a:t>quiet.She</a:t>
            </a:r>
            <a:r>
              <a:rPr lang="en-US" sz="3200" b="1" dirty="0" smtClean="0"/>
              <a:t> likes to draw pictures.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Talkative</a:t>
            </a:r>
            <a:r>
              <a:rPr lang="en-US" sz="3200" b="1" dirty="0"/>
              <a:t>-</a:t>
            </a:r>
            <a:r>
              <a:rPr lang="en-US" sz="3200" b="1" dirty="0" smtClean="0"/>
              <a:t> </a:t>
            </a:r>
            <a:r>
              <a:rPr lang="en-US" sz="3200" b="1" dirty="0" smtClean="0"/>
              <a:t>My cousin , Keya is very talkative . She talks a lot all the day.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1436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4057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Home Task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274838"/>
            <a:ext cx="8561294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Write 5 sentences about </a:t>
            </a:r>
            <a:r>
              <a:rPr lang="en-US" sz="44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About</a:t>
            </a:r>
            <a:r>
              <a:rPr lang="en-US" sz="4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your friend.</a:t>
            </a:r>
            <a:endParaRPr lang="en-US" sz="4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295400" y="1349506"/>
            <a:ext cx="3448541" cy="173201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rgbClr val="002060"/>
                </a:solidFill>
              </a:rPr>
              <a:t>Goodbye</a:t>
            </a:r>
            <a:r>
              <a:rPr lang="en-GB" sz="4000" dirty="0" smtClean="0">
                <a:solidFill>
                  <a:srgbClr val="002060"/>
                </a:solidFill>
              </a:rPr>
              <a:t> 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89" b="763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112"/>
          <a:stretch/>
        </p:blipFill>
        <p:spPr>
          <a:xfrm>
            <a:off x="2895600" y="1981200"/>
            <a:ext cx="4496625" cy="2797263"/>
          </a:xfrm>
          <a:prstGeom prst="rect">
            <a:avLst/>
          </a:prstGeom>
        </p:spPr>
      </p:pic>
      <p:pic>
        <p:nvPicPr>
          <p:cNvPr id="6" name="goodbye_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29000" y="1310837"/>
            <a:ext cx="904678" cy="90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360594" y="152400"/>
            <a:ext cx="3663140" cy="9965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FF00"/>
                </a:solidFill>
                <a:latin typeface="AR HERMANN" panose="02000000000000000000" pitchFamily="2" charset="0"/>
              </a:rPr>
              <a:t>Teachers </a:t>
            </a:r>
            <a:br>
              <a:rPr lang="en-GB" dirty="0" smtClean="0">
                <a:solidFill>
                  <a:srgbClr val="FFFF00"/>
                </a:solidFill>
                <a:latin typeface="AR HERMANN" panose="02000000000000000000" pitchFamily="2" charset="0"/>
              </a:rPr>
            </a:br>
            <a:r>
              <a:rPr lang="en-GB" dirty="0" smtClean="0">
                <a:solidFill>
                  <a:srgbClr val="FFFF00"/>
                </a:solidFill>
                <a:latin typeface="AR HERMANN" panose="02000000000000000000" pitchFamily="2" charset="0"/>
              </a:rPr>
              <a:t>Identification</a:t>
            </a:r>
            <a:r>
              <a:rPr lang="en-GB" sz="4800" dirty="0" smtClean="0">
                <a:latin typeface="Bahnschrift SemiLight SemiConde" panose="020B0502040204020203" pitchFamily="34" charset="0"/>
              </a:rPr>
              <a:t/>
            </a:r>
            <a:br>
              <a:rPr lang="en-GB" sz="4800" dirty="0" smtClean="0">
                <a:latin typeface="Bahnschrift SemiLight SemiConde" panose="020B0502040204020203" pitchFamily="34" charset="0"/>
              </a:rPr>
            </a:br>
            <a:endParaRPr lang="en-GB" sz="4800" dirty="0">
              <a:latin typeface="Bahnschrift SemiLight SemiConde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84" b="89344" l="10145" r="85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2" y="497576"/>
            <a:ext cx="4381066" cy="5164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91" y="1905000"/>
            <a:ext cx="1850339" cy="2349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5611" y="2756245"/>
            <a:ext cx="4114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Md. Al Amin</a:t>
            </a:r>
          </a:p>
          <a:p>
            <a:r>
              <a:rPr lang="en-GB" sz="2400" dirty="0" smtClean="0">
                <a:latin typeface="Corbel" panose="020B0503020204020204" pitchFamily="34" charset="0"/>
              </a:rPr>
              <a:t>Assistant Teacher</a:t>
            </a:r>
          </a:p>
          <a:p>
            <a:r>
              <a:rPr lang="en-GB" sz="2400" dirty="0" err="1" smtClean="0">
                <a:latin typeface="Corbel" panose="020B0503020204020204" pitchFamily="34" charset="0"/>
              </a:rPr>
              <a:t>Kaitkuna</a:t>
            </a:r>
            <a:r>
              <a:rPr lang="en-GB" sz="2400" dirty="0" smtClean="0">
                <a:latin typeface="Corbel" panose="020B0503020204020204" pitchFamily="34" charset="0"/>
              </a:rPr>
              <a:t> Govt. Primary school</a:t>
            </a:r>
          </a:p>
          <a:p>
            <a:r>
              <a:rPr lang="en-GB" sz="2400" dirty="0" smtClean="0">
                <a:latin typeface="Corbel" panose="020B0503020204020204" pitchFamily="34" charset="0"/>
              </a:rPr>
              <a:t>Alamin4bd@gmail.com</a:t>
            </a:r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0"/>
            <a:ext cx="49660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chemeClr val="bg1"/>
                </a:solidFill>
                <a:latin typeface="AR BLANCA" panose="02000000000000000000" pitchFamily="2" charset="0"/>
              </a:rPr>
              <a:t>Class: </a:t>
            </a:r>
            <a:r>
              <a:rPr lang="en-US" sz="5400" b="1" dirty="0">
                <a:solidFill>
                  <a:schemeClr val="bg1"/>
                </a:solidFill>
                <a:latin typeface="AR BLANCA" panose="02000000000000000000" pitchFamily="2" charset="0"/>
              </a:rPr>
              <a:t>Five</a:t>
            </a:r>
          </a:p>
          <a:p>
            <a:r>
              <a:rPr lang="en-US" sz="4000" b="1" dirty="0" smtClean="0"/>
              <a:t>Subject: English</a:t>
            </a:r>
          </a:p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Unit:22, Completing forms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AR CENA" panose="02000000000000000000" pitchFamily="2" charset="0"/>
            </a:endParaRPr>
          </a:p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Lesson:1-2</a:t>
            </a:r>
          </a:p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Part: Activity 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A,B,C</a:t>
            </a:r>
            <a:endParaRPr lang="en-US" sz="4000" b="1" dirty="0" smtClean="0">
              <a:solidFill>
                <a:schemeClr val="bg1">
                  <a:lumMod val="95000"/>
                </a:schemeClr>
              </a:solidFill>
              <a:latin typeface="AR CENA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2588" r="9018" b="4587"/>
          <a:stretch/>
        </p:blipFill>
        <p:spPr bwMode="auto">
          <a:xfrm>
            <a:off x="5410200" y="1417990"/>
            <a:ext cx="2767263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80069" r="30712" b="13589"/>
          <a:stretch/>
        </p:blipFill>
        <p:spPr bwMode="auto">
          <a:xfrm>
            <a:off x="1143000" y="4468893"/>
            <a:ext cx="6592326" cy="68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23380" r="38374" b="57019"/>
          <a:stretch/>
        </p:blipFill>
        <p:spPr bwMode="auto">
          <a:xfrm>
            <a:off x="990600" y="828508"/>
            <a:ext cx="6582192" cy="127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44348" r="34055" b="43183"/>
          <a:stretch/>
        </p:blipFill>
        <p:spPr bwMode="auto">
          <a:xfrm>
            <a:off x="1371600" y="2182613"/>
            <a:ext cx="6582192" cy="9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62390" r="12152" b="26464"/>
          <a:stretch/>
        </p:blipFill>
        <p:spPr bwMode="auto">
          <a:xfrm>
            <a:off x="1752600" y="3213238"/>
            <a:ext cx="6592326" cy="118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evron 1"/>
          <p:cNvSpPr/>
          <p:nvPr/>
        </p:nvSpPr>
        <p:spPr>
          <a:xfrm>
            <a:off x="226894" y="1066800"/>
            <a:ext cx="457200" cy="533400"/>
          </a:xfrm>
          <a:prstGeom prst="chevro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04683" y="1066800"/>
            <a:ext cx="457200" cy="5334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53872" y="2396690"/>
            <a:ext cx="457200" cy="533400"/>
          </a:xfrm>
          <a:prstGeom prst="chevro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31661" y="2396690"/>
            <a:ext cx="457200" cy="5334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8423" y="3550896"/>
            <a:ext cx="457200" cy="533400"/>
          </a:xfrm>
          <a:prstGeom prst="chevro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246212" y="3550896"/>
            <a:ext cx="457200" cy="5334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73039" y="4592602"/>
            <a:ext cx="457200" cy="533400"/>
          </a:xfrm>
          <a:prstGeom prst="chevro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50828" y="4592602"/>
            <a:ext cx="457200" cy="5334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-113675"/>
            <a:ext cx="5295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are the names of your friends?</a:t>
            </a:r>
            <a:endParaRPr lang="en-IN" sz="4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495800"/>
            <a:ext cx="579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Today’s we are going to learn about two friends..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"/>
          <a:stretch/>
        </p:blipFill>
        <p:spPr>
          <a:xfrm>
            <a:off x="4343400" y="1905000"/>
            <a:ext cx="1905000" cy="2694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"/>
          <a:stretch/>
        </p:blipFill>
        <p:spPr>
          <a:xfrm>
            <a:off x="1371600" y="1275525"/>
            <a:ext cx="2362200" cy="30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40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335" y="230296"/>
            <a:ext cx="5817298" cy="11027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902 w 21027"/>
              <a:gd name="connsiteY0" fmla="*/ 0 h 21600"/>
              <a:gd name="connsiteX1" fmla="*/ 17552 w 21027"/>
              <a:gd name="connsiteY1" fmla="*/ 0 h 21600"/>
              <a:gd name="connsiteX2" fmla="*/ 21027 w 21027"/>
              <a:gd name="connsiteY2" fmla="*/ 10800 h 21600"/>
              <a:gd name="connsiteX3" fmla="*/ 17552 w 21027"/>
              <a:gd name="connsiteY3" fmla="*/ 21600 h 21600"/>
              <a:gd name="connsiteX4" fmla="*/ 2902 w 21027"/>
              <a:gd name="connsiteY4" fmla="*/ 21600 h 21600"/>
              <a:gd name="connsiteX5" fmla="*/ 0 w 21027"/>
              <a:gd name="connsiteY5" fmla="*/ 10800 h 21600"/>
              <a:gd name="connsiteX6" fmla="*/ 2902 w 21027"/>
              <a:gd name="connsiteY6" fmla="*/ 0 h 21600"/>
              <a:gd name="connsiteX0" fmla="*/ 2902 w 20358"/>
              <a:gd name="connsiteY0" fmla="*/ 415 h 22015"/>
              <a:gd name="connsiteX1" fmla="*/ 17552 w 20358"/>
              <a:gd name="connsiteY1" fmla="*/ 415 h 22015"/>
              <a:gd name="connsiteX2" fmla="*/ 20358 w 20358"/>
              <a:gd name="connsiteY2" fmla="*/ 4131 h 22015"/>
              <a:gd name="connsiteX3" fmla="*/ 17552 w 20358"/>
              <a:gd name="connsiteY3" fmla="*/ 22015 h 22015"/>
              <a:gd name="connsiteX4" fmla="*/ 2902 w 20358"/>
              <a:gd name="connsiteY4" fmla="*/ 22015 h 22015"/>
              <a:gd name="connsiteX5" fmla="*/ 0 w 20358"/>
              <a:gd name="connsiteY5" fmla="*/ 11215 h 22015"/>
              <a:gd name="connsiteX6" fmla="*/ 2902 w 20358"/>
              <a:gd name="connsiteY6" fmla="*/ 415 h 2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8" h="22015">
                <a:moveTo>
                  <a:pt x="2902" y="415"/>
                </a:moveTo>
                <a:lnTo>
                  <a:pt x="17552" y="415"/>
                </a:lnTo>
                <a:cubicBezTo>
                  <a:pt x="19471" y="415"/>
                  <a:pt x="20358" y="-1834"/>
                  <a:pt x="20358" y="4131"/>
                </a:cubicBezTo>
                <a:cubicBezTo>
                  <a:pt x="20358" y="10096"/>
                  <a:pt x="19471" y="22015"/>
                  <a:pt x="17552" y="22015"/>
                </a:cubicBezTo>
                <a:lnTo>
                  <a:pt x="2902" y="22015"/>
                </a:lnTo>
                <a:cubicBezTo>
                  <a:pt x="983" y="22015"/>
                  <a:pt x="0" y="17180"/>
                  <a:pt x="0" y="11215"/>
                </a:cubicBezTo>
                <a:cubicBezTo>
                  <a:pt x="0" y="5250"/>
                  <a:pt x="983" y="415"/>
                  <a:pt x="2902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Introducing new words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860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8238" indent="-2408238">
              <a:tabLst>
                <a:tab pos="2117725" algn="l"/>
              </a:tabLst>
            </a:pPr>
            <a:r>
              <a:rPr lang="en-US" sz="3200" b="1" dirty="0" smtClean="0"/>
              <a:t>Friend- </a:t>
            </a:r>
            <a:r>
              <a:rPr lang="en-US" sz="3200" b="1" dirty="0" smtClean="0">
                <a:solidFill>
                  <a:schemeClr val="bg1"/>
                </a:solidFill>
              </a:rPr>
              <a:t>a person who you know and like a lot</a:t>
            </a:r>
            <a:r>
              <a:rPr lang="en-US" sz="3200" b="1" dirty="0" smtClean="0"/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173122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17725" algn="l"/>
              </a:tabLst>
            </a:pPr>
            <a:r>
              <a:rPr lang="en-US" sz="3200" b="1" dirty="0" smtClean="0"/>
              <a:t>Different- </a:t>
            </a:r>
            <a:r>
              <a:rPr lang="en-US" sz="3200" b="1" dirty="0" smtClean="0">
                <a:solidFill>
                  <a:schemeClr val="bg1"/>
                </a:solidFill>
              </a:rPr>
              <a:t>not the same-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6368" y="2757897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17725" algn="l"/>
              </a:tabLst>
            </a:pPr>
            <a:r>
              <a:rPr lang="en-US" sz="3200" b="1" dirty="0" smtClean="0"/>
              <a:t>Run- </a:t>
            </a:r>
            <a:r>
              <a:rPr lang="en-US" sz="3200" b="1" dirty="0" smtClean="0">
                <a:solidFill>
                  <a:schemeClr val="bg1"/>
                </a:solidFill>
              </a:rPr>
              <a:t>to move faster-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দৌড়ানো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372553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17725" algn="l"/>
              </a:tabLst>
            </a:pPr>
            <a:r>
              <a:rPr lang="en-US" sz="3200" b="1" dirty="0" smtClean="0"/>
              <a:t>Active- </a:t>
            </a:r>
            <a:r>
              <a:rPr lang="en-US" sz="3200" b="1" dirty="0" smtClean="0">
                <a:solidFill>
                  <a:schemeClr val="bg1"/>
                </a:solidFill>
              </a:rPr>
              <a:t>always busy in work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প্রাণবন্ত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কর্মঠ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9277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8238" indent="-2408238">
              <a:tabLst>
                <a:tab pos="2117725" algn="l"/>
              </a:tabLst>
            </a:pPr>
            <a:r>
              <a:rPr lang="en-US" sz="3200" b="1" dirty="0" smtClean="0"/>
              <a:t>Talkative- </a:t>
            </a:r>
            <a:r>
              <a:rPr lang="en-US" sz="3200" b="1" dirty="0" smtClean="0">
                <a:solidFill>
                  <a:schemeClr val="bg1"/>
                </a:solidFill>
              </a:rPr>
              <a:t>liking to talk a lot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বাচাল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335" y="230296"/>
            <a:ext cx="5817298" cy="769441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902 w 21027"/>
              <a:gd name="connsiteY0" fmla="*/ 0 h 21600"/>
              <a:gd name="connsiteX1" fmla="*/ 17552 w 21027"/>
              <a:gd name="connsiteY1" fmla="*/ 0 h 21600"/>
              <a:gd name="connsiteX2" fmla="*/ 21027 w 21027"/>
              <a:gd name="connsiteY2" fmla="*/ 10800 h 21600"/>
              <a:gd name="connsiteX3" fmla="*/ 17552 w 21027"/>
              <a:gd name="connsiteY3" fmla="*/ 21600 h 21600"/>
              <a:gd name="connsiteX4" fmla="*/ 2902 w 21027"/>
              <a:gd name="connsiteY4" fmla="*/ 21600 h 21600"/>
              <a:gd name="connsiteX5" fmla="*/ 0 w 21027"/>
              <a:gd name="connsiteY5" fmla="*/ 10800 h 21600"/>
              <a:gd name="connsiteX6" fmla="*/ 2902 w 21027"/>
              <a:gd name="connsiteY6" fmla="*/ 0 h 21600"/>
              <a:gd name="connsiteX0" fmla="*/ 2902 w 20358"/>
              <a:gd name="connsiteY0" fmla="*/ 415 h 22015"/>
              <a:gd name="connsiteX1" fmla="*/ 17552 w 20358"/>
              <a:gd name="connsiteY1" fmla="*/ 415 h 22015"/>
              <a:gd name="connsiteX2" fmla="*/ 20358 w 20358"/>
              <a:gd name="connsiteY2" fmla="*/ 4131 h 22015"/>
              <a:gd name="connsiteX3" fmla="*/ 17552 w 20358"/>
              <a:gd name="connsiteY3" fmla="*/ 22015 h 22015"/>
              <a:gd name="connsiteX4" fmla="*/ 2902 w 20358"/>
              <a:gd name="connsiteY4" fmla="*/ 22015 h 22015"/>
              <a:gd name="connsiteX5" fmla="*/ 0 w 20358"/>
              <a:gd name="connsiteY5" fmla="*/ 11215 h 22015"/>
              <a:gd name="connsiteX6" fmla="*/ 2902 w 20358"/>
              <a:gd name="connsiteY6" fmla="*/ 415 h 2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8" h="22015">
                <a:moveTo>
                  <a:pt x="2902" y="415"/>
                </a:moveTo>
                <a:lnTo>
                  <a:pt x="17552" y="415"/>
                </a:lnTo>
                <a:cubicBezTo>
                  <a:pt x="19471" y="415"/>
                  <a:pt x="20358" y="-1834"/>
                  <a:pt x="20358" y="4131"/>
                </a:cubicBezTo>
                <a:cubicBezTo>
                  <a:pt x="20358" y="10096"/>
                  <a:pt x="19471" y="22015"/>
                  <a:pt x="17552" y="22015"/>
                </a:cubicBezTo>
                <a:lnTo>
                  <a:pt x="2902" y="22015"/>
                </a:lnTo>
                <a:cubicBezTo>
                  <a:pt x="983" y="22015"/>
                  <a:pt x="0" y="17180"/>
                  <a:pt x="0" y="11215"/>
                </a:cubicBezTo>
                <a:cubicBezTo>
                  <a:pt x="0" y="5250"/>
                  <a:pt x="983" y="415"/>
                  <a:pt x="2902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Individual Work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0266" y="23999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8238" indent="-2408238">
              <a:tabLst>
                <a:tab pos="2117725" algn="l"/>
              </a:tabLst>
            </a:pPr>
            <a:r>
              <a:rPr lang="en-US" sz="3200" b="1" dirty="0" smtClean="0"/>
              <a:t>Friend-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522" y="3163837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17725" algn="l"/>
              </a:tabLst>
            </a:pPr>
            <a:r>
              <a:rPr lang="en-US" sz="3200" b="1" dirty="0" smtClean="0"/>
              <a:t>Run-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9277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8238" indent="-2408238">
              <a:tabLst>
                <a:tab pos="2117725" algn="l"/>
              </a:tabLst>
            </a:pPr>
            <a:r>
              <a:rPr lang="en-US" sz="3200" b="1" dirty="0" smtClean="0"/>
              <a:t>Talkative-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266" y="149324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8238" indent="-2408238">
              <a:tabLst>
                <a:tab pos="2117725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Make one sentence by the following words-</a:t>
            </a:r>
            <a:endParaRPr lang="en-IN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30887" r="30841" b="41201"/>
          <a:stretch/>
        </p:blipFill>
        <p:spPr bwMode="auto">
          <a:xfrm>
            <a:off x="838200" y="1066800"/>
            <a:ext cx="7482075" cy="395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111413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Let’s see a picture</a:t>
            </a:r>
            <a:endParaRPr lang="en-IN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19484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Do you know them?</a:t>
            </a:r>
          </a:p>
          <a:p>
            <a:pPr algn="ctr"/>
            <a:r>
              <a:rPr lang="en-US" sz="3600" b="1" dirty="0" smtClean="0"/>
              <a:t>Let’s find their identity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676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4038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friends.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very different.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12887"/>
          <a:stretch/>
        </p:blipFill>
        <p:spPr>
          <a:xfrm>
            <a:off x="1524000" y="609600"/>
            <a:ext cx="5893325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66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320</Words>
  <Application>Microsoft Office PowerPoint</Application>
  <PresentationFormat>On-screen Show (4:3)</PresentationFormat>
  <Paragraphs>49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 BLANCA</vt:lpstr>
      <vt:lpstr>AR CENA</vt:lpstr>
      <vt:lpstr>AR HERMANN</vt:lpstr>
      <vt:lpstr>Arial</vt:lpstr>
      <vt:lpstr>Bahnschrift Condensed</vt:lpstr>
      <vt:lpstr>Bahnschrift SemiLight SemiConde</vt:lpstr>
      <vt:lpstr>Calibri</vt:lpstr>
      <vt:lpstr>Corbel</vt:lpstr>
      <vt:lpstr>NikoshBAN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Al Amin</cp:lastModifiedBy>
  <cp:revision>132</cp:revision>
  <dcterms:created xsi:type="dcterms:W3CDTF">2006-08-16T00:00:00Z</dcterms:created>
  <dcterms:modified xsi:type="dcterms:W3CDTF">2021-02-11T18:32:47Z</dcterms:modified>
</cp:coreProperties>
</file>