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76" r:id="rId3"/>
    <p:sldId id="274" r:id="rId4"/>
    <p:sldId id="257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CC0099"/>
    <a:srgbClr val="FF00FF"/>
    <a:srgbClr val="CC0000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44CC7-941A-4415-8076-C58B432E6A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B5F81-B1CA-4F4E-9A10-D5E39DB8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8848-D085-4F73-B85C-8877CDA0C7C5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5238-8E94-4584-A079-18667E2698C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83A1-0CBF-4DB5-9C44-6048D0B6AAAB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9BBD-6E3A-4ED6-9845-20CA7ED43FA4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BC88-3973-4587-8AAD-D901DD0ACBFE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3545-8E54-4E33-A755-CEF06F1F1E5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7573-3FE1-4E46-990C-D4ACEB2C0636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D27F-4B1D-47CF-AE55-579B9C685D9F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6BE-1F6B-4D6E-9CD4-F1D4BF5EEAF4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FC11-7401-4400-BBC0-629DD1E6E548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EB9A-0103-47D3-BB5C-B5E97BD168FD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1EC31E-050E-457E-9E9D-9593E88F2A5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ICT Content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590800"/>
            <a:ext cx="4953000" cy="3647995"/>
          </a:xfrm>
        </p:spPr>
      </p:pic>
      <p:pic>
        <p:nvPicPr>
          <p:cNvPr id="5" name="Content Placeholder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" y="838200"/>
            <a:ext cx="2400956" cy="2909321"/>
          </a:xfrm>
          <a:prstGeom prst="rect">
            <a:avLst/>
          </a:prstGeom>
        </p:spPr>
      </p:pic>
      <p:pic>
        <p:nvPicPr>
          <p:cNvPr id="6" name="Content Placeholder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838200"/>
            <a:ext cx="2578287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858322"/>
            <a:ext cx="57150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6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8257-0368-48C8-A448-15214E2DC770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837" y="2877344"/>
            <a:ext cx="4886325" cy="2505075"/>
          </a:xfrm>
        </p:spPr>
      </p:pic>
      <p:sp>
        <p:nvSpPr>
          <p:cNvPr id="5" name="TextBox 4"/>
          <p:cNvSpPr txBox="1"/>
          <p:nvPr/>
        </p:nvSpPr>
        <p:spPr>
          <a:xfrm>
            <a:off x="2590800" y="228600"/>
            <a:ext cx="3581400" cy="12003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 সংগঠন</a:t>
            </a:r>
            <a:endParaRPr lang="en-US" sz="72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90E-CFAB-4BBE-9E67-E3F564BD7D83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0" y="2401094"/>
            <a:ext cx="3238500" cy="3457575"/>
          </a:xfrm>
        </p:spPr>
      </p:pic>
      <p:sp>
        <p:nvSpPr>
          <p:cNvPr id="5" name="TextBox 4"/>
          <p:cNvSpPr txBox="1"/>
          <p:nvPr/>
        </p:nvSpPr>
        <p:spPr>
          <a:xfrm>
            <a:off x="2209800" y="228600"/>
            <a:ext cx="5029200" cy="132343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 সংগঠন</a:t>
            </a:r>
            <a:endParaRPr lang="en-US" sz="8000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C2C6-FA23-49FF-BC8B-EC47791B1657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tworkTopology-Star-300x29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436" y="152400"/>
            <a:ext cx="6709364" cy="6508084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08CC-D091-4474-AC59-5A2BEDF60AAF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_21_StarTopolog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212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F326-8970-4D2B-96BA-71AF8797E4C5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tar_network_topology_an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40" y="1525250"/>
            <a:ext cx="8991600" cy="5029200"/>
          </a:xfrm>
        </p:spPr>
      </p:pic>
      <p:sp>
        <p:nvSpPr>
          <p:cNvPr id="9" name="TextBox 8"/>
          <p:cNvSpPr txBox="1"/>
          <p:nvPr/>
        </p:nvSpPr>
        <p:spPr>
          <a:xfrm>
            <a:off x="2667000" y="228600"/>
            <a:ext cx="4191000" cy="1323439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স্টার সংগঠন</a:t>
            </a:r>
            <a:endParaRPr lang="en-US" sz="8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1820-5C44-4835-A517-E2AE9B7A005D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3000" y="1676400"/>
            <a:ext cx="7467599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28800" y="492204"/>
            <a:ext cx="5867400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শাখা প্রশাখা সংগঠন</a:t>
            </a:r>
            <a:endParaRPr lang="en-US" sz="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B33C-A91B-4295-A23D-04D6A1B3006B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sh-topology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9664" y="1935163"/>
            <a:ext cx="6044672" cy="4389437"/>
          </a:xfrm>
        </p:spPr>
      </p:pic>
      <p:sp>
        <p:nvSpPr>
          <p:cNvPr id="5" name="TextBox 4"/>
          <p:cNvSpPr txBox="1"/>
          <p:nvPr/>
        </p:nvSpPr>
        <p:spPr>
          <a:xfrm>
            <a:off x="1143000" y="228600"/>
            <a:ext cx="678180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 সংযুক্ত সংগঠন</a:t>
            </a:r>
            <a:endParaRPr lang="en-US" sz="6000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4AD-8A85-4CB7-A6CE-6A132C9A1EDA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090678"/>
            <a:ext cx="8534400" cy="2862322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u="sng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6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6000" b="1" u="sng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৫মিনিট</a:t>
            </a:r>
            <a:endParaRPr lang="bn-BD" sz="6000" b="1" u="sng" dirty="0" smtClean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 সংযুক্ত সংগঠনের সুবিধা লিখ।</a:t>
            </a:r>
            <a:endParaRPr 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533400"/>
            <a:ext cx="472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CD51-E7BA-4DC6-95F9-A755E7EEA7F3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09800"/>
            <a:ext cx="8839200" cy="34778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bn-B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কি ?</a:t>
            </a:r>
          </a:p>
          <a:p>
            <a:pPr lvl="1" algn="just">
              <a:buFont typeface="Wingdings" pitchFamily="2" charset="2"/>
              <a:buChar char="Ø"/>
            </a:pPr>
            <a:r>
              <a:rPr lang="bn-BD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কম্পিউটার নেটওয়ার্ক কি ও কত প্রকার ?</a:t>
            </a:r>
          </a:p>
          <a:p>
            <a:pPr lvl="1" algn="just">
              <a:buFont typeface="Wingdings" pitchFamily="2" charset="2"/>
              <a:buChar char="Ø"/>
            </a:pPr>
            <a:r>
              <a:rPr lang="bn-BD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রিং সংগঠন ও স্টার সংগঠনের ২টি পার্থক্য </a:t>
            </a:r>
            <a:endParaRPr lang="en-US" sz="4400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lvl="1" algn="just"/>
            <a:r>
              <a:rPr lang="en-US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বল।</a:t>
            </a:r>
            <a:endParaRPr lang="en-US" sz="4400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bn-BD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রিং সংগঠনের বর্ণনা দাও।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381000"/>
            <a:ext cx="5257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905"/>
                <a:solidFill>
                  <a:srgbClr val="00C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ln w="1905"/>
              <a:solidFill>
                <a:srgbClr val="00C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9CE8-3433-4421-8E25-BF66FADA7310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600"/>
                            </p:stCondLst>
                            <p:childTnLst>
                              <p:par>
                                <p:cTn id="3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800"/>
                            </p:stCondLst>
                            <p:childTnLst>
                              <p:par>
                                <p:cTn id="3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439650"/>
            <a:ext cx="87630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BD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 সংগঠন ও স্টার সংগঠনের বর্ণনা দাও এবং এদের পার্থক্য নির্ণয় কর।</a:t>
            </a:r>
            <a:endParaRPr lang="en-US" sz="5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685800"/>
            <a:ext cx="4800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04A8-F2F2-4A32-BA8B-77286BFF99F7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ছাইদার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সাঈদ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জাওরানী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হাছেনীয়া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ভেলাগুড়ি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হাতিবান্ধা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লালমনির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01712187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066800"/>
            <a:ext cx="3200400" cy="2362200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 spd="med" advTm="100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0" y="228600"/>
            <a:ext cx="9144000" cy="5835352"/>
          </a:xfrm>
          <a:prstGeom prst="wedgeEllipseCallou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3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urigangaMJ" pitchFamily="2" charset="0"/>
                <a:cs typeface="BurigangaMJ" pitchFamily="2" charset="0"/>
              </a:rPr>
              <a:t>ab¨ev`</a:t>
            </a:r>
            <a:endParaRPr lang="en-US" sz="115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urigangaMJ" pitchFamily="2" charset="0"/>
              <a:cs typeface="Buriganga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05D9-A59C-4B9A-833D-D8EE4C687012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76948"/>
            <a:ext cx="8382000" cy="36009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কম্পিউটার শিক্ষা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bn-BD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বিষয়ঃ কম্পিউটার নেটওয়ার্ক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3048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441C-7C34-4ED0-B790-ED3A6A3EFABF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ransition>
    <p:wedg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00554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কি তা বলতে পারবে।</a:t>
            </a:r>
          </a:p>
          <a:p>
            <a:pPr algn="just"/>
            <a:r>
              <a:rPr lang="bn-BD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 কি ও কত প্রকার তা উল্লেখ করতে পারবে।</a:t>
            </a:r>
          </a:p>
          <a:p>
            <a:pPr algn="just"/>
            <a:r>
              <a:rPr lang="bn-BD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 সংগঠনের বর্ণনা করতে পারবে।</a:t>
            </a:r>
          </a:p>
          <a:p>
            <a:pPr algn="just"/>
            <a:r>
              <a:rPr lang="bn-BD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 সংগঠন ও স্টার সংগঠনের পার্থক্য নির্ণয় করতে পারবে।</a:t>
            </a:r>
            <a:endParaRPr lang="en-US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533400"/>
            <a:ext cx="5257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err="1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50" dirty="0" err="1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8800" b="1" spc="50" dirty="0">
              <a:ln w="11430"/>
              <a:solidFill>
                <a:srgbClr val="CC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C635-41B0-40F5-9EA6-419316FE21A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9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1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twork_diag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304800"/>
            <a:ext cx="6248400" cy="637336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294F-3D4D-41BA-A1F2-CD76FF9700F6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netwo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F63F-2784-42C0-A4A4-5A07F36D1DC3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7818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603-BC89-4CC1-882F-7D6C2BD72464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915400" cy="27432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8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r>
              <a:rPr lang="en-US" sz="8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সংগঠন</a:t>
            </a:r>
            <a:endParaRPr lang="en-US" sz="80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1DC6-F3D1-4E93-8078-346DC72B8A36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67390"/>
            <a:ext cx="6705600" cy="1005840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নেটওয়ার্ক</a:t>
            </a:r>
            <a:endParaRPr lang="en-US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267200" y="141657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1659822"/>
            <a:ext cx="6553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985999" y="1938331"/>
            <a:ext cx="624592" cy="57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498023" y="1963404"/>
            <a:ext cx="640080" cy="11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20" y="2319730"/>
            <a:ext cx="436418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লোকাল এরিয়া নেটওয়ার্ক</a:t>
            </a:r>
            <a:endParaRPr lang="en-US" sz="4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2349710"/>
            <a:ext cx="43434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ওয়াইড এরিয়া নেটওয়ার্ক</a:t>
            </a:r>
            <a:endParaRPr lang="en-US" sz="4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1765001" y="3330569"/>
            <a:ext cx="574968" cy="98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3657600"/>
            <a:ext cx="3962400" cy="30469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বাস সংগঠন</a:t>
            </a:r>
          </a:p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রিং সংগঠন</a:t>
            </a:r>
          </a:p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স্টার সংগঠন</a:t>
            </a:r>
          </a:p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শাখা প্রশাখা সংগঠন</a:t>
            </a:r>
          </a:p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পরস্পর সংযুক্ত সংগঠন</a:t>
            </a:r>
          </a:p>
          <a:p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সংকর সংগঠন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3DE-283C-4BBD-B29E-68E8D63234B2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 Content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4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237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কম্পিউটার নেটওয়ার্ক ও সংগঠন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AR</cp:lastModifiedBy>
  <cp:revision>101</cp:revision>
  <dcterms:created xsi:type="dcterms:W3CDTF">2006-08-16T00:00:00Z</dcterms:created>
  <dcterms:modified xsi:type="dcterms:W3CDTF">2016-12-20T09:42:38Z</dcterms:modified>
</cp:coreProperties>
</file>