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3" r:id="rId3"/>
    <p:sldId id="258" r:id="rId4"/>
    <p:sldId id="281" r:id="rId5"/>
    <p:sldId id="282" r:id="rId6"/>
    <p:sldId id="260" r:id="rId7"/>
    <p:sldId id="261" r:id="rId8"/>
    <p:sldId id="259" r:id="rId9"/>
    <p:sldId id="262" r:id="rId10"/>
    <p:sldId id="280" r:id="rId11"/>
    <p:sldId id="269" r:id="rId12"/>
    <p:sldId id="272" r:id="rId13"/>
    <p:sldId id="273" r:id="rId14"/>
    <p:sldId id="276" r:id="rId15"/>
    <p:sldId id="274" r:id="rId16"/>
    <p:sldId id="275" r:id="rId17"/>
    <p:sldId id="277" r:id="rId18"/>
    <p:sldId id="27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1597-7FC1-41FC-AF6F-1C7536647CE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7364-9991-423D-842E-68D63142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দেখিয়ে প্রশ্ন উত্তরের মাধ্যমে পাঠশিরোনাম ঘোষনা করবে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62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9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0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28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0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9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5" Type="http://schemas.microsoft.com/office/2007/relationships/hdphoto" Target="../media/hdphoto2.wdp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4.jpeg"/><Relationship Id="rId4" Type="http://schemas.openxmlformats.org/officeDocument/2006/relationships/image" Target="../media/image11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SsKgbNOWl5E/SxC9ZKc39YI/AAAAAAAAADE/B87Yi5XIz7I/s1600/4.+Nishit+Sadia+Sorna+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6" y="1414867"/>
            <a:ext cx="7159488" cy="4295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900225" y="3683736"/>
            <a:ext cx="5432612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2" descr="http://bookpocket.net/wp-content/uploads/2013/09/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" y="94129"/>
            <a:ext cx="8920499" cy="6642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 rot="5400000">
            <a:off x="5725391" y="3261741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20855" y="323422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8565345">
            <a:off x="3210282" y="2369978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504174">
            <a:off x="5271655" y="2337803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7690691">
            <a:off x="5311782" y="410097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3215640">
            <a:off x="3251179" y="415003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276600" y="2544962"/>
            <a:ext cx="2362200" cy="1967345"/>
            <a:chOff x="3276600" y="2544962"/>
            <a:chExt cx="2362200" cy="1967345"/>
          </a:xfrm>
        </p:grpSpPr>
        <p:sp>
          <p:nvSpPr>
            <p:cNvPr id="14" name="Sun 13"/>
            <p:cNvSpPr/>
            <p:nvPr/>
          </p:nvSpPr>
          <p:spPr>
            <a:xfrm>
              <a:off x="3276600" y="2544962"/>
              <a:ext cx="2362200" cy="1967345"/>
            </a:xfrm>
            <a:prstGeom prst="sun">
              <a:avLst>
                <a:gd name="adj" fmla="val 125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19" name="Picture 2" descr="http://4.bp.blogspot.com/-jS76wBw7UPQ/UzAcwUXjjMI/AAAAAAAABIc/JlnsnIvG3tk/s1600/Map-Banglades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5" y="2653489"/>
              <a:ext cx="1653052" cy="17370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6685" y="-37489"/>
            <a:ext cx="1690979" cy="2233685"/>
            <a:chOff x="1576685" y="-37489"/>
            <a:chExt cx="1690979" cy="22336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85" y="-37489"/>
              <a:ext cx="1690979" cy="19179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>
              <a:off x="1838437" y="1611421"/>
              <a:ext cx="1217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8169" y="0"/>
            <a:ext cx="1758692" cy="2358062"/>
            <a:chOff x="5398169" y="0"/>
            <a:chExt cx="1758692" cy="235806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169" y="0"/>
              <a:ext cx="1758692" cy="20281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620599" y="1773287"/>
              <a:ext cx="12041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" y="2311368"/>
            <a:ext cx="1620898" cy="1975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854407" y="4286966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67" y="4427127"/>
            <a:ext cx="1690979" cy="19549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1485772" y="6127144"/>
            <a:ext cx="1412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9" y="4510026"/>
            <a:ext cx="1777840" cy="19915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6110818" y="6209161"/>
            <a:ext cx="130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8" y="2333626"/>
            <a:ext cx="1656024" cy="1923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6769010" y="4226126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4" name="Group 1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7" name="Flowchart: Predefined Process 1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Predefined Process 1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lowchart: Predefined Process 1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◊ অধিকাংশ মানুষ সহজ সরল ◊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http://prothom-aloblog.com/img/uploads/7993754e81a4fad36068376aebc72ed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7" y="2082417"/>
            <a:ext cx="4063269" cy="272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testbdnews.com/wp-content/uploads/2013/10/dsc_0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02" y="2059981"/>
            <a:ext cx="4304508" cy="286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dn24x7.com/wp-content/uploads/2013/03/Lal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" y="1647120"/>
            <a:ext cx="4140377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ailyjugerkatha.com/wp-content/uploads/2012/11/DSC06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1" y="1647120"/>
            <a:ext cx="4574690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6" name="Group 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" name="Flowchart: Predefined Process 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edefined Process 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◊ গানবাজনা ও কাব্যকথা প্রিয় ◊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281" y="290317"/>
            <a:ext cx="8700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চীনের বৌদ্ধভিক্ষু হিউয়েন সাঙ এর দৃষ্টিতে বাংলার রুপবৈচিত্র্য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www.kamat.com/kalranga/edu/ed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" y="1432338"/>
            <a:ext cx="4471744" cy="4188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2937" y="5961274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হিউয়েন সাঙ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9404" y="2204551"/>
            <a:ext cx="4415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◊ এখানে সর্বত্র প্রচুর শস্য আর ফলমূল জন্মায় । আবহাওয়া নাতিশীতোষ্ণ আর লোকদের স্বভাব ভদ্র। এখানকার মানুষ পরিশ্রম ও বিদ্যানুরাগী।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3471360" y="241172"/>
            <a:ext cx="2214733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945" y="4465749"/>
            <a:ext cx="844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ক-দলঃ- গ্রাম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দৃশ্যাবলী আলোচনা কর।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0522" y="5313724"/>
            <a:ext cx="8443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খ-দলঃ-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মানুষের জীবন যাপন সম্পর্কে আলোচনা কর।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24" y="1460087"/>
            <a:ext cx="2482756" cy="193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268944" y="1281666"/>
            <a:ext cx="8619563" cy="232951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43" y="1460087"/>
            <a:ext cx="2569164" cy="188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84403" y="3679330"/>
            <a:ext cx="39877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ছবি দেখে প্রশ্নগুলোর উত্তর দাও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6" y="1389796"/>
            <a:ext cx="2507135" cy="195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5" y="1124664"/>
            <a:ext cx="709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এদেশে বছরে কয়টি ঋতু রয়েছে?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087" y="2934116"/>
            <a:ext cx="744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কবিরা গ্রামগুলোকে কী বলেছেন?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109" y="3489595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মতো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8109" y="4206598"/>
            <a:ext cx="3062907" cy="5418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মতো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98161" y="3489595"/>
            <a:ext cx="30690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নগরের মতো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98161" y="4206598"/>
            <a:ext cx="30946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দ্বীপের মতো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109" y="1734264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চারটি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9109" y="1734264"/>
            <a:ext cx="310810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পাঁচটি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109" y="2430244"/>
            <a:ext cx="306290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ছয়টি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8161" y="2428156"/>
            <a:ext cx="30690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087" y="4743568"/>
            <a:ext cx="73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বৌদ্ধ ভিক্ষু ইউয়েন সাঙ কোন দেশ থেকে এসেছিলেন?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109" y="5299047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নেপাল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109" y="6016050"/>
            <a:ext cx="3062907" cy="5418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98161" y="5299047"/>
            <a:ext cx="30690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মিয়ানমার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98161" y="6016050"/>
            <a:ext cx="30946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জাপান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" name="Group 50"/>
          <p:cNvGrpSpPr/>
          <p:nvPr/>
        </p:nvGrpSpPr>
        <p:grpSpPr>
          <a:xfrm>
            <a:off x="7292421" y="224038"/>
            <a:ext cx="1521275" cy="1240540"/>
            <a:chOff x="4717473" y="948667"/>
            <a:chExt cx="3023434" cy="3004591"/>
          </a:xfrm>
        </p:grpSpPr>
        <p:sp>
          <p:nvSpPr>
            <p:cNvPr id="52" name="Oval 5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76212" y="201114"/>
            <a:ext cx="1521275" cy="1240839"/>
            <a:chOff x="8225056" y="941740"/>
            <a:chExt cx="3023434" cy="3005316"/>
          </a:xfrm>
        </p:grpSpPr>
        <p:sp>
          <p:nvSpPr>
            <p:cNvPr id="55" name="Oval 54"/>
            <p:cNvSpPr/>
            <p:nvPr/>
          </p:nvSpPr>
          <p:spPr>
            <a:xfrm>
              <a:off x="8225056" y="941740"/>
              <a:ext cx="3023434" cy="286096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63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68945" y="1313348"/>
            <a:ext cx="6911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বাংলাদেশ যে ধরনের দেশ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গ্রামভিত্তিক 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কৃষিভিত্তিক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নদীমাতৃক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089" y="3396665"/>
            <a:ext cx="15496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65634" y="3399758"/>
            <a:ext cx="154969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749619" y="3399758"/>
            <a:ext cx="15496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517580" y="3397669"/>
            <a:ext cx="191772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944" y="3916792"/>
            <a:ext cx="79068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এদেশ বিভিন্ন সময় নানা দেশ থেকে জ্ঞানচর্চার জন্য অনেকে এসেছেন। এর যথার্থ কারণ হলো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 সমৃদ্ধিশালী ছিল  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শিক্ষার বিকাশ হয়েছিল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এখানে জ্ঞানচর্চার প্রতিষ্ঠান ছিল না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232" y="6037357"/>
            <a:ext cx="15496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099777" y="6040450"/>
            <a:ext cx="154969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883762" y="6040450"/>
            <a:ext cx="15496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651723" y="6038361"/>
            <a:ext cx="189207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292421" y="224038"/>
            <a:ext cx="1521275" cy="1240540"/>
            <a:chOff x="4717473" y="948667"/>
            <a:chExt cx="3023434" cy="3004591"/>
          </a:xfrm>
        </p:grpSpPr>
        <p:sp>
          <p:nvSpPr>
            <p:cNvPr id="56" name="Oval 5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76212" y="220307"/>
            <a:ext cx="1521275" cy="1240839"/>
            <a:chOff x="8225056" y="941740"/>
            <a:chExt cx="3023434" cy="3005316"/>
          </a:xfrm>
        </p:grpSpPr>
        <p:sp>
          <p:nvSpPr>
            <p:cNvPr id="59" name="Oval 5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404" y="157902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0" name="Group 19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3" name="Flowchart: Predefined Process 2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defined Process 2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Predefined Process 2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Predefined Process 2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6" name="Group 2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1534976" y="1243305"/>
            <a:ext cx="2554942" cy="1874521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86002" y="3867612"/>
            <a:ext cx="844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ঋতু চক্রের প্রভাব বিশ্লেষ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kpocket.net/wp-content/uploads/2013/09/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4" y="1274140"/>
            <a:ext cx="6359318" cy="4538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439465" y="4306198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as-IN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400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4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8776" y="2232509"/>
            <a:ext cx="5701651" cy="830997"/>
          </a:xfrm>
          <a:prstGeom prst="rect">
            <a:avLst/>
          </a:prstGeom>
          <a:blipFill dpi="0" rotWithShape="1">
            <a:blip r:embed="rId5"/>
            <a:srcRect/>
            <a:stretch>
              <a:fillRect r="100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দেশ আমাদের স্বর্গ’  </a:t>
            </a:r>
            <a:endParaRPr lang="en-US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3" y="969844"/>
            <a:ext cx="8915400" cy="493366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27915" y="1099917"/>
            <a:ext cx="8642445" cy="469509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639149" y="2385384"/>
            <a:ext cx="3909988" cy="1134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সুলতান আহমেদ </a:t>
            </a: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কুলাঘাট দাখিল মাদ্রাসা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, লালমনিরহাট।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331724" y="1278565"/>
            <a:ext cx="2005446" cy="976746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91" y="1312237"/>
            <a:ext cx="1178719" cy="117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331724" y="4452080"/>
            <a:ext cx="7604634" cy="11885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lang="bn-BD" sz="28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33" y="1338505"/>
            <a:ext cx="1674760" cy="21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91724" y="237570"/>
            <a:ext cx="302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76" y="1966312"/>
            <a:ext cx="4013315" cy="29437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109416"/>
              </p:ext>
            </p:extLst>
          </p:nvPr>
        </p:nvGraphicFramePr>
        <p:xfrm>
          <a:off x="2108792" y="24428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792" y="244285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4445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ular Callout 32"/>
          <p:cNvSpPr/>
          <p:nvPr/>
        </p:nvSpPr>
        <p:spPr>
          <a:xfrm>
            <a:off x="1794693" y="3943134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35" name="Group 3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97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1270515"/>
            <a:ext cx="2752975" cy="183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57" y="1211863"/>
            <a:ext cx="316583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4" y="1211863"/>
            <a:ext cx="305186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" y="3219370"/>
            <a:ext cx="2984630" cy="198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03074" y="5301047"/>
            <a:ext cx="8745504" cy="239976"/>
            <a:chOff x="186002" y="5767966"/>
            <a:chExt cx="8745504" cy="239976"/>
          </a:xfrm>
        </p:grpSpPr>
        <p:grpSp>
          <p:nvGrpSpPr>
            <p:cNvPr id="12" name="Group 1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5" name="Flowchart: Predefined Process 14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defined Process 15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Predefined Process 12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5536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চিন্তা করে বলো চিত্রের মাধ্যমে বাংলাদেশের কী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তুলে ধরা হয়েছে?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0" y="3247884"/>
            <a:ext cx="3078759" cy="198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3273573"/>
            <a:ext cx="2788123" cy="198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20" name="Group 1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2836739" y="246533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384" y="67235"/>
            <a:ext cx="5371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301" y="5701553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সাধারণ পরিচয়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489433"/>
            <a:ext cx="4110856" cy="431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86002" y="4668843"/>
            <a:ext cx="8745504" cy="239976"/>
            <a:chOff x="186002" y="5767966"/>
            <a:chExt cx="8745504" cy="239976"/>
          </a:xfrm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2010" y="2032151"/>
            <a:ext cx="8077200" cy="2608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 গ্রাম বাংলার প্রাকৃতিক রুপ বর্ণনা করতে পারবে।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◊ছয়টি ঋতুর সম্পর্কে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◊গ্রাম বাংলার জীবন চিত্র বর্ণনা করতে পারবে।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6581" y="181046"/>
            <a:ext cx="4782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শিক্ষাথীরা-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http://upload.wikimedia.org/wikipedia/commons/4/46/Rose-ringed_Parakeet_%28Psittacula_krameri%29_feeding_on_Indian_Coral_Tree_at_Kolkata_I_IMG_3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9" y="4908819"/>
            <a:ext cx="2471264" cy="1815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11" y="4959703"/>
            <a:ext cx="2475782" cy="1776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32" y="4948053"/>
            <a:ext cx="2227776" cy="179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0" name="Group 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1127.photobucket.com/albums/l631/ratulcc/Boat/b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28" y="1873343"/>
            <a:ext cx="4488427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7" name="Group 2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0" name="Flowchart: Predefined Process 2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◊ গ্রাম বাংলার নদী ও খাল-বিল ◊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6" y="1873343"/>
            <a:ext cx="4342958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5" name="Group 4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ravelersdiarybd.files.wordpress.com/2013/05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0" y="1939588"/>
            <a:ext cx="4099756" cy="307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5" name="Group 1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8" name="Flowchart: Predefined Process 1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Predefined Process 1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lowchart: Predefined Process 1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edefined Process 1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http://s3.amazonaws.com/somewherein/pictures/shimarangdhanu/07-2014/shimarangdhanu_17484495253d020b18e7cd5.80488181_x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7" y="2057400"/>
            <a:ext cx="4286250" cy="295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0246" y="5927260"/>
            <a:ext cx="5178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◊ গ্রাম বাংলার পাহাড় ◊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ratoa.com.bd/admin-kt/news_images/1275/image_1275_158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9" y="1962480"/>
            <a:ext cx="4211714" cy="301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ello.bdnews24.com/incoming/2013/09/04/1.photo-nilphamari-03.09.20.jpg1/ALTERNATES/w620/1.Photo-Nilphamari-03.09.20.jpg?1410048011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1962480"/>
            <a:ext cx="4428407" cy="296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◊ দিগন্ত বিস্তৃত ধানক্ষেত ◊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bc8fbacb9a4b59e176d101b28291ebccb4f7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903</TotalTime>
  <Words>440</Words>
  <Application>Microsoft Office PowerPoint</Application>
  <PresentationFormat>On-screen Show (4:3)</PresentationFormat>
  <Paragraphs>105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SolaimanLipi</vt:lpstr>
      <vt:lpstr>Vrinda</vt:lpstr>
      <vt:lpstr>Wingdings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180</cp:revision>
  <dcterms:created xsi:type="dcterms:W3CDTF">2014-09-17T02:36:14Z</dcterms:created>
  <dcterms:modified xsi:type="dcterms:W3CDTF">2021-02-13T13:43:12Z</dcterms:modified>
</cp:coreProperties>
</file>