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335" r:id="rId3"/>
    <p:sldId id="279" r:id="rId4"/>
    <p:sldId id="269" r:id="rId5"/>
    <p:sldId id="307" r:id="rId6"/>
    <p:sldId id="262" r:id="rId7"/>
    <p:sldId id="263" r:id="rId8"/>
    <p:sldId id="270" r:id="rId9"/>
    <p:sldId id="328" r:id="rId10"/>
    <p:sldId id="332" r:id="rId11"/>
    <p:sldId id="333" r:id="rId12"/>
    <p:sldId id="334" r:id="rId13"/>
    <p:sldId id="326" r:id="rId14"/>
    <p:sldId id="281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55E"/>
    <a:srgbClr val="AFD11C"/>
    <a:srgbClr val="5E8311"/>
    <a:srgbClr val="581B0C"/>
    <a:srgbClr val="62DBE3"/>
    <a:srgbClr val="75E6F4"/>
    <a:srgbClr val="8AC0FF"/>
    <a:srgbClr val="9CF0FF"/>
    <a:srgbClr val="FDF0C5"/>
    <a:srgbClr val="F7F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777CBA-7CE9-45A3-B484-EFA0116230E4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69F8A-D3AE-42D4-A58E-EBEE671D9272}">
      <dgm:prSet phldrT="[Text]"/>
      <dgm:spPr/>
      <dgm:t>
        <a:bodyPr/>
        <a:lstStyle/>
        <a:p>
          <a:r>
            <a:rPr lang="en-US" dirty="0" err="1"/>
            <a:t>চেরাগ</a:t>
          </a:r>
          <a:endParaRPr lang="en-US" dirty="0"/>
        </a:p>
      </dgm:t>
    </dgm:pt>
    <dgm:pt modelId="{04446E73-D1A6-4141-A458-EA9845D86123}" type="parTrans" cxnId="{633BF87E-8F2B-430B-9272-ECB5FFED5B9A}">
      <dgm:prSet/>
      <dgm:spPr/>
      <dgm:t>
        <a:bodyPr/>
        <a:lstStyle/>
        <a:p>
          <a:endParaRPr lang="en-US"/>
        </a:p>
      </dgm:t>
    </dgm:pt>
    <dgm:pt modelId="{E4CA900C-BB4C-44E9-B274-F3AE940505FC}" type="sibTrans" cxnId="{633BF87E-8F2B-430B-9272-ECB5FFED5B9A}">
      <dgm:prSet/>
      <dgm:spPr/>
      <dgm:t>
        <a:bodyPr/>
        <a:lstStyle/>
        <a:p>
          <a:endParaRPr lang="en-US"/>
        </a:p>
      </dgm:t>
    </dgm:pt>
    <dgm:pt modelId="{06A43EDB-BC40-4DF6-BA05-58B6AF906A4A}">
      <dgm:prSet phldrT="[Text]" custT="1"/>
      <dgm:spPr/>
      <dgm:t>
        <a:bodyPr anchor="ctr"/>
        <a:lstStyle/>
        <a:p>
          <a:r>
            <a:rPr lang="en-US" sz="3600" dirty="0" err="1"/>
            <a:t>বাতি</a:t>
          </a:r>
          <a:r>
            <a:rPr lang="en-US" sz="3600" dirty="0"/>
            <a:t>; </a:t>
          </a:r>
          <a:r>
            <a:rPr lang="en-US" sz="3600" dirty="0" err="1"/>
            <a:t>প্রদীপ</a:t>
          </a:r>
          <a:endParaRPr lang="en-US" sz="3600" dirty="0"/>
        </a:p>
      </dgm:t>
    </dgm:pt>
    <dgm:pt modelId="{95888C06-007C-488E-857D-95D74D26CCA2}" type="parTrans" cxnId="{B1196091-46F9-4BBA-8A04-154785290DE5}">
      <dgm:prSet/>
      <dgm:spPr/>
      <dgm:t>
        <a:bodyPr/>
        <a:lstStyle/>
        <a:p>
          <a:endParaRPr lang="en-US"/>
        </a:p>
      </dgm:t>
    </dgm:pt>
    <dgm:pt modelId="{29352A72-8BF0-4460-A34E-E07249D1B780}" type="sibTrans" cxnId="{B1196091-46F9-4BBA-8A04-154785290DE5}">
      <dgm:prSet/>
      <dgm:spPr/>
      <dgm:t>
        <a:bodyPr/>
        <a:lstStyle/>
        <a:p>
          <a:endParaRPr lang="en-US"/>
        </a:p>
      </dgm:t>
    </dgm:pt>
    <dgm:pt modelId="{FB9E6C1F-7841-461B-817C-6293044CC5FF}">
      <dgm:prSet phldrT="[Text]"/>
      <dgm:spPr/>
      <dgm:t>
        <a:bodyPr/>
        <a:lstStyle/>
        <a:p>
          <a:r>
            <a:rPr lang="en-US" dirty="0" err="1"/>
            <a:t>কামরা</a:t>
          </a:r>
          <a:endParaRPr lang="en-US" dirty="0"/>
        </a:p>
      </dgm:t>
    </dgm:pt>
    <dgm:pt modelId="{E6B32F4B-291D-4EBC-9D1A-F0B972D40348}" type="parTrans" cxnId="{2933DBBC-ED39-4BCD-BD43-408A2B782DAC}">
      <dgm:prSet/>
      <dgm:spPr/>
      <dgm:t>
        <a:bodyPr/>
        <a:lstStyle/>
        <a:p>
          <a:endParaRPr lang="en-US"/>
        </a:p>
      </dgm:t>
    </dgm:pt>
    <dgm:pt modelId="{1B479EA2-13C2-4BFC-9C6E-84DE9151A61A}" type="sibTrans" cxnId="{2933DBBC-ED39-4BCD-BD43-408A2B782DAC}">
      <dgm:prSet/>
      <dgm:spPr/>
      <dgm:t>
        <a:bodyPr/>
        <a:lstStyle/>
        <a:p>
          <a:endParaRPr lang="en-US"/>
        </a:p>
      </dgm:t>
    </dgm:pt>
    <dgm:pt modelId="{B5A47925-5975-4540-8433-8F216F00A8C5}">
      <dgm:prSet phldrT="[Text]" custT="1"/>
      <dgm:spPr/>
      <dgm:t>
        <a:bodyPr anchor="ctr"/>
        <a:lstStyle/>
        <a:p>
          <a:r>
            <a:rPr lang="en-US" sz="3600" dirty="0" err="1"/>
            <a:t>কক্ষ</a:t>
          </a:r>
          <a:endParaRPr lang="en-US" sz="3600" dirty="0"/>
        </a:p>
      </dgm:t>
    </dgm:pt>
    <dgm:pt modelId="{EA6BA328-F95D-4191-9401-E84DB7CC7080}" type="parTrans" cxnId="{F9F33B15-4AD1-4EDB-9FCB-3B2741DE22B7}">
      <dgm:prSet/>
      <dgm:spPr/>
      <dgm:t>
        <a:bodyPr/>
        <a:lstStyle/>
        <a:p>
          <a:endParaRPr lang="en-US"/>
        </a:p>
      </dgm:t>
    </dgm:pt>
    <dgm:pt modelId="{EDA54264-AE5D-4A80-969E-4AEE379CBE37}" type="sibTrans" cxnId="{F9F33B15-4AD1-4EDB-9FCB-3B2741DE22B7}">
      <dgm:prSet/>
      <dgm:spPr/>
      <dgm:t>
        <a:bodyPr/>
        <a:lstStyle/>
        <a:p>
          <a:endParaRPr lang="en-US"/>
        </a:p>
      </dgm:t>
    </dgm:pt>
    <dgm:pt modelId="{27A06C8B-5F44-4EA3-AD99-5404C8239878}">
      <dgm:prSet phldrT="[Text]" custT="1"/>
      <dgm:spPr/>
      <dgm:t>
        <a:bodyPr anchor="ctr"/>
        <a:lstStyle/>
        <a:p>
          <a:r>
            <a:rPr lang="en-US" sz="3600" spc="-150" dirty="0" err="1"/>
            <a:t>ব্যবহারের</a:t>
          </a:r>
          <a:r>
            <a:rPr lang="en-US" sz="3600" spc="-150" dirty="0"/>
            <a:t> </a:t>
          </a:r>
          <a:r>
            <a:rPr lang="en-US" sz="3600" spc="-150" dirty="0" err="1"/>
            <a:t>অযোগ্য</a:t>
          </a:r>
          <a:r>
            <a:rPr lang="en-US" sz="3600" spc="-150" dirty="0"/>
            <a:t> </a:t>
          </a:r>
          <a:r>
            <a:rPr lang="en-US" sz="3600" spc="-150" dirty="0" err="1"/>
            <a:t>জিনিস</a:t>
          </a:r>
          <a:endParaRPr lang="en-US" sz="3600" spc="-150" dirty="0"/>
        </a:p>
      </dgm:t>
    </dgm:pt>
    <dgm:pt modelId="{705EA42F-C486-4034-88C4-3E0AEA949E2C}" type="sibTrans" cxnId="{2ED7C201-639A-4004-9BC7-6F6568DAD2B0}">
      <dgm:prSet/>
      <dgm:spPr/>
      <dgm:t>
        <a:bodyPr/>
        <a:lstStyle/>
        <a:p>
          <a:endParaRPr lang="en-US"/>
        </a:p>
      </dgm:t>
    </dgm:pt>
    <dgm:pt modelId="{17D6A06F-0125-40AF-B5F2-8DB23E3885FC}" type="parTrans" cxnId="{2ED7C201-639A-4004-9BC7-6F6568DAD2B0}">
      <dgm:prSet/>
      <dgm:spPr/>
      <dgm:t>
        <a:bodyPr/>
        <a:lstStyle/>
        <a:p>
          <a:endParaRPr lang="en-US"/>
        </a:p>
      </dgm:t>
    </dgm:pt>
    <dgm:pt modelId="{30638193-975D-4520-9698-7BAC1279D137}">
      <dgm:prSet phldrT="[Text]"/>
      <dgm:spPr/>
      <dgm:t>
        <a:bodyPr/>
        <a:lstStyle/>
        <a:p>
          <a:r>
            <a:rPr lang="en-US" dirty="0" err="1"/>
            <a:t>লক্কর</a:t>
          </a:r>
          <a:endParaRPr lang="en-US" dirty="0"/>
        </a:p>
      </dgm:t>
    </dgm:pt>
    <dgm:pt modelId="{D6F4C117-3C2C-4BC1-B68F-3D1F0D109471}" type="sibTrans" cxnId="{60505738-C760-4DFE-AA54-2ECA5E4CF8BF}">
      <dgm:prSet/>
      <dgm:spPr/>
      <dgm:t>
        <a:bodyPr/>
        <a:lstStyle/>
        <a:p>
          <a:endParaRPr lang="en-US"/>
        </a:p>
      </dgm:t>
    </dgm:pt>
    <dgm:pt modelId="{D3C3E702-E58E-456B-8972-79AC4B390E16}" type="parTrans" cxnId="{60505738-C760-4DFE-AA54-2ECA5E4CF8BF}">
      <dgm:prSet/>
      <dgm:spPr/>
      <dgm:t>
        <a:bodyPr/>
        <a:lstStyle/>
        <a:p>
          <a:endParaRPr lang="en-US"/>
        </a:p>
      </dgm:t>
    </dgm:pt>
    <dgm:pt modelId="{F3E69C2B-07A4-41BB-88A6-6BAD846757B7}">
      <dgm:prSet/>
      <dgm:spPr/>
      <dgm:t>
        <a:bodyPr/>
        <a:lstStyle/>
        <a:p>
          <a:r>
            <a:rPr lang="en-US" dirty="0" err="1"/>
            <a:t>ডেগচি</a:t>
          </a:r>
          <a:endParaRPr lang="en-US" dirty="0"/>
        </a:p>
      </dgm:t>
    </dgm:pt>
    <dgm:pt modelId="{CBBCA87C-E0CE-4872-8432-65EE80F8D7EB}" type="parTrans" cxnId="{D401605D-769B-4266-A43E-97CEF87E8E49}">
      <dgm:prSet/>
      <dgm:spPr/>
      <dgm:t>
        <a:bodyPr/>
        <a:lstStyle/>
        <a:p>
          <a:endParaRPr lang="en-US"/>
        </a:p>
      </dgm:t>
    </dgm:pt>
    <dgm:pt modelId="{1696A47F-ABDB-4EA5-9AC4-9A9768B9DF56}" type="sibTrans" cxnId="{D401605D-769B-4266-A43E-97CEF87E8E49}">
      <dgm:prSet/>
      <dgm:spPr/>
      <dgm:t>
        <a:bodyPr/>
        <a:lstStyle/>
        <a:p>
          <a:endParaRPr lang="en-US"/>
        </a:p>
      </dgm:t>
    </dgm:pt>
    <dgm:pt modelId="{C94E48E6-40BF-4036-B34B-3B99522DA6EC}">
      <dgm:prSet/>
      <dgm:spPr/>
      <dgm:t>
        <a:bodyPr/>
        <a:lstStyle/>
        <a:p>
          <a:r>
            <a:rPr lang="en-US" dirty="0" err="1"/>
            <a:t>জঞ্জাল</a:t>
          </a:r>
          <a:endParaRPr lang="en-US" dirty="0"/>
        </a:p>
      </dgm:t>
    </dgm:pt>
    <dgm:pt modelId="{441254D7-61DC-4E88-960C-79433A279B1B}" type="parTrans" cxnId="{8FB2327A-8410-4745-98E6-7E0097959AC5}">
      <dgm:prSet/>
      <dgm:spPr/>
      <dgm:t>
        <a:bodyPr/>
        <a:lstStyle/>
        <a:p>
          <a:endParaRPr lang="en-US"/>
        </a:p>
      </dgm:t>
    </dgm:pt>
    <dgm:pt modelId="{998408D2-0EAE-4AF5-B276-415FF8C16B56}" type="sibTrans" cxnId="{8FB2327A-8410-4745-98E6-7E0097959AC5}">
      <dgm:prSet/>
      <dgm:spPr/>
      <dgm:t>
        <a:bodyPr/>
        <a:lstStyle/>
        <a:p>
          <a:endParaRPr lang="en-US"/>
        </a:p>
      </dgm:t>
    </dgm:pt>
    <dgm:pt modelId="{C1E86588-7119-475B-B26E-734162D40BA4}">
      <dgm:prSet custT="1"/>
      <dgm:spPr/>
      <dgm:t>
        <a:bodyPr/>
        <a:lstStyle/>
        <a:p>
          <a:r>
            <a:rPr lang="en-US" sz="3600" dirty="0" err="1"/>
            <a:t>আবর্জনা</a:t>
          </a:r>
          <a:endParaRPr lang="en-US" sz="3600" dirty="0"/>
        </a:p>
      </dgm:t>
    </dgm:pt>
    <dgm:pt modelId="{A1ED9798-CCFD-4020-928B-53C23FE7C408}" type="parTrans" cxnId="{FBAB8301-5CCE-430B-A88F-4AE800B2498F}">
      <dgm:prSet/>
      <dgm:spPr/>
      <dgm:t>
        <a:bodyPr/>
        <a:lstStyle/>
        <a:p>
          <a:endParaRPr lang="en-US"/>
        </a:p>
      </dgm:t>
    </dgm:pt>
    <dgm:pt modelId="{56B73515-76D1-4723-A5B9-1842676D73B4}" type="sibTrans" cxnId="{FBAB8301-5CCE-430B-A88F-4AE800B2498F}">
      <dgm:prSet/>
      <dgm:spPr/>
      <dgm:t>
        <a:bodyPr/>
        <a:lstStyle/>
        <a:p>
          <a:endParaRPr lang="en-US"/>
        </a:p>
      </dgm:t>
    </dgm:pt>
    <dgm:pt modelId="{F7B810AC-869A-4C41-8AC7-E9862659DD3B}">
      <dgm:prSet/>
      <dgm:spPr/>
      <dgm:t>
        <a:bodyPr/>
        <a:lstStyle/>
        <a:p>
          <a:r>
            <a:rPr lang="en-US" dirty="0" err="1"/>
            <a:t>রান্নার</a:t>
          </a:r>
          <a:r>
            <a:rPr lang="en-US" dirty="0"/>
            <a:t> </a:t>
          </a:r>
          <a:r>
            <a:rPr lang="en-US" dirty="0" err="1"/>
            <a:t>পাত্র</a:t>
          </a:r>
          <a:endParaRPr lang="en-US" dirty="0"/>
        </a:p>
      </dgm:t>
    </dgm:pt>
    <dgm:pt modelId="{7C2C58EE-683B-4780-B78B-D0F6A90AF10A}" type="parTrans" cxnId="{3245F863-C347-4382-A47A-3DC4B31E3EFE}">
      <dgm:prSet/>
      <dgm:spPr/>
      <dgm:t>
        <a:bodyPr/>
        <a:lstStyle/>
        <a:p>
          <a:endParaRPr lang="en-US"/>
        </a:p>
      </dgm:t>
    </dgm:pt>
    <dgm:pt modelId="{A480C976-2A69-4066-BEDD-4477EE89ABF4}" type="sibTrans" cxnId="{3245F863-C347-4382-A47A-3DC4B31E3EFE}">
      <dgm:prSet/>
      <dgm:spPr/>
      <dgm:t>
        <a:bodyPr/>
        <a:lstStyle/>
        <a:p>
          <a:endParaRPr lang="en-US"/>
        </a:p>
      </dgm:t>
    </dgm:pt>
    <dgm:pt modelId="{4AA4CA19-BAD9-4563-BC1C-D52C81B0D33C}" type="pres">
      <dgm:prSet presAssocID="{2D777CBA-7CE9-45A3-B484-EFA0116230E4}" presName="Name0" presStyleCnt="0">
        <dgm:presLayoutVars>
          <dgm:dir/>
          <dgm:animLvl val="lvl"/>
          <dgm:resizeHandles/>
        </dgm:presLayoutVars>
      </dgm:prSet>
      <dgm:spPr/>
    </dgm:pt>
    <dgm:pt modelId="{0345CC50-438A-4E4A-877B-D9F1F695A07A}" type="pres">
      <dgm:prSet presAssocID="{CEB69F8A-D3AE-42D4-A58E-EBEE671D9272}" presName="linNode" presStyleCnt="0"/>
      <dgm:spPr/>
    </dgm:pt>
    <dgm:pt modelId="{CA118802-06E2-4ECC-B8C4-EAA6992C6004}" type="pres">
      <dgm:prSet presAssocID="{CEB69F8A-D3AE-42D4-A58E-EBEE671D9272}" presName="parentShp" presStyleLbl="node1" presStyleIdx="0" presStyleCnt="5">
        <dgm:presLayoutVars>
          <dgm:bulletEnabled val="1"/>
        </dgm:presLayoutVars>
      </dgm:prSet>
      <dgm:spPr/>
    </dgm:pt>
    <dgm:pt modelId="{1AC4587F-34F3-4A21-926A-20B1391FE98F}" type="pres">
      <dgm:prSet presAssocID="{CEB69F8A-D3AE-42D4-A58E-EBEE671D9272}" presName="childShp" presStyleLbl="bgAccFollowNode1" presStyleIdx="0" presStyleCnt="5" custLinFactNeighborX="12224" custLinFactNeighborY="-1739">
        <dgm:presLayoutVars>
          <dgm:bulletEnabled val="1"/>
        </dgm:presLayoutVars>
      </dgm:prSet>
      <dgm:spPr/>
    </dgm:pt>
    <dgm:pt modelId="{A0F33A85-8092-4765-A015-34C71F64A630}" type="pres">
      <dgm:prSet presAssocID="{E4CA900C-BB4C-44E9-B274-F3AE940505FC}" presName="spacing" presStyleCnt="0"/>
      <dgm:spPr/>
    </dgm:pt>
    <dgm:pt modelId="{05B1DD3E-8422-49F1-AE78-A71561713F50}" type="pres">
      <dgm:prSet presAssocID="{FB9E6C1F-7841-461B-817C-6293044CC5FF}" presName="linNode" presStyleCnt="0"/>
      <dgm:spPr/>
    </dgm:pt>
    <dgm:pt modelId="{2798C48B-6AC6-4C40-952C-41987B9DCF71}" type="pres">
      <dgm:prSet presAssocID="{FB9E6C1F-7841-461B-817C-6293044CC5FF}" presName="parentShp" presStyleLbl="node1" presStyleIdx="1" presStyleCnt="5">
        <dgm:presLayoutVars>
          <dgm:bulletEnabled val="1"/>
        </dgm:presLayoutVars>
      </dgm:prSet>
      <dgm:spPr/>
    </dgm:pt>
    <dgm:pt modelId="{1748DC4C-2418-472C-ABA1-AA12E8E31B8E}" type="pres">
      <dgm:prSet presAssocID="{FB9E6C1F-7841-461B-817C-6293044CC5FF}" presName="childShp" presStyleLbl="bgAccFollowNode1" presStyleIdx="1" presStyleCnt="5">
        <dgm:presLayoutVars>
          <dgm:bulletEnabled val="1"/>
        </dgm:presLayoutVars>
      </dgm:prSet>
      <dgm:spPr/>
    </dgm:pt>
    <dgm:pt modelId="{75F5B482-2432-405C-89F0-C0B2AECA20A1}" type="pres">
      <dgm:prSet presAssocID="{1B479EA2-13C2-4BFC-9C6E-84DE9151A61A}" presName="spacing" presStyleCnt="0"/>
      <dgm:spPr/>
    </dgm:pt>
    <dgm:pt modelId="{024E3906-091B-43C9-80E9-E74A0FD728AB}" type="pres">
      <dgm:prSet presAssocID="{30638193-975D-4520-9698-7BAC1279D137}" presName="linNode" presStyleCnt="0"/>
      <dgm:spPr/>
    </dgm:pt>
    <dgm:pt modelId="{F49710BE-F0DC-47ED-A2FD-965165A010FB}" type="pres">
      <dgm:prSet presAssocID="{30638193-975D-4520-9698-7BAC1279D137}" presName="parentShp" presStyleLbl="node1" presStyleIdx="2" presStyleCnt="5">
        <dgm:presLayoutVars>
          <dgm:bulletEnabled val="1"/>
        </dgm:presLayoutVars>
      </dgm:prSet>
      <dgm:spPr/>
    </dgm:pt>
    <dgm:pt modelId="{F89A959D-9CF7-48D1-B45A-F8462C1F6D9D}" type="pres">
      <dgm:prSet presAssocID="{30638193-975D-4520-9698-7BAC1279D137}" presName="childShp" presStyleLbl="bgAccFollowNode1" presStyleIdx="2" presStyleCnt="5">
        <dgm:presLayoutVars>
          <dgm:bulletEnabled val="1"/>
        </dgm:presLayoutVars>
      </dgm:prSet>
      <dgm:spPr/>
    </dgm:pt>
    <dgm:pt modelId="{E51E43AC-28EF-4722-A554-0DA7B6EAFCC9}" type="pres">
      <dgm:prSet presAssocID="{D6F4C117-3C2C-4BC1-B68F-3D1F0D109471}" presName="spacing" presStyleCnt="0"/>
      <dgm:spPr/>
    </dgm:pt>
    <dgm:pt modelId="{0E77FE4A-DD56-4D77-820F-70F049E35207}" type="pres">
      <dgm:prSet presAssocID="{F3E69C2B-07A4-41BB-88A6-6BAD846757B7}" presName="linNode" presStyleCnt="0"/>
      <dgm:spPr/>
    </dgm:pt>
    <dgm:pt modelId="{8443FBCD-FA50-44F0-89CD-7D64EDE03469}" type="pres">
      <dgm:prSet presAssocID="{F3E69C2B-07A4-41BB-88A6-6BAD846757B7}" presName="parentShp" presStyleLbl="node1" presStyleIdx="3" presStyleCnt="5" custLinFactNeighborX="1164">
        <dgm:presLayoutVars>
          <dgm:bulletEnabled val="1"/>
        </dgm:presLayoutVars>
      </dgm:prSet>
      <dgm:spPr/>
    </dgm:pt>
    <dgm:pt modelId="{5F8F142E-6E72-4D25-B24C-2747ABA434C2}" type="pres">
      <dgm:prSet presAssocID="{F3E69C2B-07A4-41BB-88A6-6BAD846757B7}" presName="childShp" presStyleLbl="bgAccFollowNode1" presStyleIdx="3" presStyleCnt="5">
        <dgm:presLayoutVars>
          <dgm:bulletEnabled val="1"/>
        </dgm:presLayoutVars>
      </dgm:prSet>
      <dgm:spPr/>
    </dgm:pt>
    <dgm:pt modelId="{8BC8C33E-5F65-4B02-8884-324DC099250C}" type="pres">
      <dgm:prSet presAssocID="{1696A47F-ABDB-4EA5-9AC4-9A9768B9DF56}" presName="spacing" presStyleCnt="0"/>
      <dgm:spPr/>
    </dgm:pt>
    <dgm:pt modelId="{D5CBF859-B4A4-40FB-B737-7C92BDD6A28D}" type="pres">
      <dgm:prSet presAssocID="{C94E48E6-40BF-4036-B34B-3B99522DA6EC}" presName="linNode" presStyleCnt="0"/>
      <dgm:spPr/>
    </dgm:pt>
    <dgm:pt modelId="{ECF62DD0-CA28-4F9B-94A1-B1C9C7B227BE}" type="pres">
      <dgm:prSet presAssocID="{C94E48E6-40BF-4036-B34B-3B99522DA6EC}" presName="parentShp" presStyleLbl="node1" presStyleIdx="4" presStyleCnt="5">
        <dgm:presLayoutVars>
          <dgm:bulletEnabled val="1"/>
        </dgm:presLayoutVars>
      </dgm:prSet>
      <dgm:spPr/>
    </dgm:pt>
    <dgm:pt modelId="{049A8874-7F23-43F9-921E-69F041BBBDB9}" type="pres">
      <dgm:prSet presAssocID="{C94E48E6-40BF-4036-B34B-3B99522DA6EC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FBAB8301-5CCE-430B-A88F-4AE800B2498F}" srcId="{C94E48E6-40BF-4036-B34B-3B99522DA6EC}" destId="{C1E86588-7119-475B-B26E-734162D40BA4}" srcOrd="0" destOrd="0" parTransId="{A1ED9798-CCFD-4020-928B-53C23FE7C408}" sibTransId="{56B73515-76D1-4723-A5B9-1842676D73B4}"/>
    <dgm:cxn modelId="{2ED7C201-639A-4004-9BC7-6F6568DAD2B0}" srcId="{30638193-975D-4520-9698-7BAC1279D137}" destId="{27A06C8B-5F44-4EA3-AD99-5404C8239878}" srcOrd="0" destOrd="0" parTransId="{17D6A06F-0125-40AF-B5F2-8DB23E3885FC}" sibTransId="{705EA42F-C486-4034-88C4-3E0AEA949E2C}"/>
    <dgm:cxn modelId="{895AC003-C192-42DC-9ECD-80CE4F6026B7}" type="presOf" srcId="{2D777CBA-7CE9-45A3-B484-EFA0116230E4}" destId="{4AA4CA19-BAD9-4563-BC1C-D52C81B0D33C}" srcOrd="0" destOrd="0" presId="urn:microsoft.com/office/officeart/2005/8/layout/vList6"/>
    <dgm:cxn modelId="{F9F33B15-4AD1-4EDB-9FCB-3B2741DE22B7}" srcId="{FB9E6C1F-7841-461B-817C-6293044CC5FF}" destId="{B5A47925-5975-4540-8433-8F216F00A8C5}" srcOrd="0" destOrd="0" parTransId="{EA6BA328-F95D-4191-9401-E84DB7CC7080}" sibTransId="{EDA54264-AE5D-4A80-969E-4AEE379CBE37}"/>
    <dgm:cxn modelId="{E492D81E-0AA7-4DC4-8327-FF3B2548C219}" type="presOf" srcId="{06A43EDB-BC40-4DF6-BA05-58B6AF906A4A}" destId="{1AC4587F-34F3-4A21-926A-20B1391FE98F}" srcOrd="0" destOrd="0" presId="urn:microsoft.com/office/officeart/2005/8/layout/vList6"/>
    <dgm:cxn modelId="{4327CA28-8DC3-4936-943F-DB90FA0DEA11}" type="presOf" srcId="{27A06C8B-5F44-4EA3-AD99-5404C8239878}" destId="{F89A959D-9CF7-48D1-B45A-F8462C1F6D9D}" srcOrd="0" destOrd="0" presId="urn:microsoft.com/office/officeart/2005/8/layout/vList6"/>
    <dgm:cxn modelId="{60505738-C760-4DFE-AA54-2ECA5E4CF8BF}" srcId="{2D777CBA-7CE9-45A3-B484-EFA0116230E4}" destId="{30638193-975D-4520-9698-7BAC1279D137}" srcOrd="2" destOrd="0" parTransId="{D3C3E702-E58E-456B-8972-79AC4B390E16}" sibTransId="{D6F4C117-3C2C-4BC1-B68F-3D1F0D109471}"/>
    <dgm:cxn modelId="{D401605D-769B-4266-A43E-97CEF87E8E49}" srcId="{2D777CBA-7CE9-45A3-B484-EFA0116230E4}" destId="{F3E69C2B-07A4-41BB-88A6-6BAD846757B7}" srcOrd="3" destOrd="0" parTransId="{CBBCA87C-E0CE-4872-8432-65EE80F8D7EB}" sibTransId="{1696A47F-ABDB-4EA5-9AC4-9A9768B9DF56}"/>
    <dgm:cxn modelId="{3245F863-C347-4382-A47A-3DC4B31E3EFE}" srcId="{F3E69C2B-07A4-41BB-88A6-6BAD846757B7}" destId="{F7B810AC-869A-4C41-8AC7-E9862659DD3B}" srcOrd="0" destOrd="0" parTransId="{7C2C58EE-683B-4780-B78B-D0F6A90AF10A}" sibTransId="{A480C976-2A69-4066-BEDD-4477EE89ABF4}"/>
    <dgm:cxn modelId="{35456F54-5775-4556-BED8-1E0EC9E485EF}" type="presOf" srcId="{30638193-975D-4520-9698-7BAC1279D137}" destId="{F49710BE-F0DC-47ED-A2FD-965165A010FB}" srcOrd="0" destOrd="0" presId="urn:microsoft.com/office/officeart/2005/8/layout/vList6"/>
    <dgm:cxn modelId="{626C7054-DD5D-4929-945B-E62C41142207}" type="presOf" srcId="{F7B810AC-869A-4C41-8AC7-E9862659DD3B}" destId="{5F8F142E-6E72-4D25-B24C-2747ABA434C2}" srcOrd="0" destOrd="0" presId="urn:microsoft.com/office/officeart/2005/8/layout/vList6"/>
    <dgm:cxn modelId="{8FB2327A-8410-4745-98E6-7E0097959AC5}" srcId="{2D777CBA-7CE9-45A3-B484-EFA0116230E4}" destId="{C94E48E6-40BF-4036-B34B-3B99522DA6EC}" srcOrd="4" destOrd="0" parTransId="{441254D7-61DC-4E88-960C-79433A279B1B}" sibTransId="{998408D2-0EAE-4AF5-B276-415FF8C16B56}"/>
    <dgm:cxn modelId="{633BF87E-8F2B-430B-9272-ECB5FFED5B9A}" srcId="{2D777CBA-7CE9-45A3-B484-EFA0116230E4}" destId="{CEB69F8A-D3AE-42D4-A58E-EBEE671D9272}" srcOrd="0" destOrd="0" parTransId="{04446E73-D1A6-4141-A458-EA9845D86123}" sibTransId="{E4CA900C-BB4C-44E9-B274-F3AE940505FC}"/>
    <dgm:cxn modelId="{B1196091-46F9-4BBA-8A04-154785290DE5}" srcId="{CEB69F8A-D3AE-42D4-A58E-EBEE671D9272}" destId="{06A43EDB-BC40-4DF6-BA05-58B6AF906A4A}" srcOrd="0" destOrd="0" parTransId="{95888C06-007C-488E-857D-95D74D26CCA2}" sibTransId="{29352A72-8BF0-4460-A34E-E07249D1B780}"/>
    <dgm:cxn modelId="{17BBA4AF-7152-46FA-97F7-63631F07B0EA}" type="presOf" srcId="{FB9E6C1F-7841-461B-817C-6293044CC5FF}" destId="{2798C48B-6AC6-4C40-952C-41987B9DCF71}" srcOrd="0" destOrd="0" presId="urn:microsoft.com/office/officeart/2005/8/layout/vList6"/>
    <dgm:cxn modelId="{4F8C5BBC-1389-4DE7-98EB-CB2153AE76A1}" type="presOf" srcId="{F3E69C2B-07A4-41BB-88A6-6BAD846757B7}" destId="{8443FBCD-FA50-44F0-89CD-7D64EDE03469}" srcOrd="0" destOrd="0" presId="urn:microsoft.com/office/officeart/2005/8/layout/vList6"/>
    <dgm:cxn modelId="{2933DBBC-ED39-4BCD-BD43-408A2B782DAC}" srcId="{2D777CBA-7CE9-45A3-B484-EFA0116230E4}" destId="{FB9E6C1F-7841-461B-817C-6293044CC5FF}" srcOrd="1" destOrd="0" parTransId="{E6B32F4B-291D-4EBC-9D1A-F0B972D40348}" sibTransId="{1B479EA2-13C2-4BFC-9C6E-84DE9151A61A}"/>
    <dgm:cxn modelId="{2A6CCDBE-7240-4EFD-B73F-6EA0C1EF6BE5}" type="presOf" srcId="{C94E48E6-40BF-4036-B34B-3B99522DA6EC}" destId="{ECF62DD0-CA28-4F9B-94A1-B1C9C7B227BE}" srcOrd="0" destOrd="0" presId="urn:microsoft.com/office/officeart/2005/8/layout/vList6"/>
    <dgm:cxn modelId="{78E9E3C6-5C6C-4731-ABF8-28D54CFB0C77}" type="presOf" srcId="{B5A47925-5975-4540-8433-8F216F00A8C5}" destId="{1748DC4C-2418-472C-ABA1-AA12E8E31B8E}" srcOrd="0" destOrd="0" presId="urn:microsoft.com/office/officeart/2005/8/layout/vList6"/>
    <dgm:cxn modelId="{AF6666DE-FAC7-40A1-BEB8-C10461162ADA}" type="presOf" srcId="{C1E86588-7119-475B-B26E-734162D40BA4}" destId="{049A8874-7F23-43F9-921E-69F041BBBDB9}" srcOrd="0" destOrd="0" presId="urn:microsoft.com/office/officeart/2005/8/layout/vList6"/>
    <dgm:cxn modelId="{478E9DDE-5279-4145-87EE-103747A095E5}" type="presOf" srcId="{CEB69F8A-D3AE-42D4-A58E-EBEE671D9272}" destId="{CA118802-06E2-4ECC-B8C4-EAA6992C6004}" srcOrd="0" destOrd="0" presId="urn:microsoft.com/office/officeart/2005/8/layout/vList6"/>
    <dgm:cxn modelId="{9D3CFE05-74DE-42B3-A0C3-98A1B4D1BD62}" type="presParOf" srcId="{4AA4CA19-BAD9-4563-BC1C-D52C81B0D33C}" destId="{0345CC50-438A-4E4A-877B-D9F1F695A07A}" srcOrd="0" destOrd="0" presId="urn:microsoft.com/office/officeart/2005/8/layout/vList6"/>
    <dgm:cxn modelId="{EA5D108C-C030-4875-9438-A12140B79BBE}" type="presParOf" srcId="{0345CC50-438A-4E4A-877B-D9F1F695A07A}" destId="{CA118802-06E2-4ECC-B8C4-EAA6992C6004}" srcOrd="0" destOrd="0" presId="urn:microsoft.com/office/officeart/2005/8/layout/vList6"/>
    <dgm:cxn modelId="{BC6524DD-D6A7-4B38-908A-90E45D7078EB}" type="presParOf" srcId="{0345CC50-438A-4E4A-877B-D9F1F695A07A}" destId="{1AC4587F-34F3-4A21-926A-20B1391FE98F}" srcOrd="1" destOrd="0" presId="urn:microsoft.com/office/officeart/2005/8/layout/vList6"/>
    <dgm:cxn modelId="{57ED85F4-687A-41F3-B687-CBA278B0920D}" type="presParOf" srcId="{4AA4CA19-BAD9-4563-BC1C-D52C81B0D33C}" destId="{A0F33A85-8092-4765-A015-34C71F64A630}" srcOrd="1" destOrd="0" presId="urn:microsoft.com/office/officeart/2005/8/layout/vList6"/>
    <dgm:cxn modelId="{62FD5CF8-1ABF-467A-8131-C894753F605D}" type="presParOf" srcId="{4AA4CA19-BAD9-4563-BC1C-D52C81B0D33C}" destId="{05B1DD3E-8422-49F1-AE78-A71561713F50}" srcOrd="2" destOrd="0" presId="urn:microsoft.com/office/officeart/2005/8/layout/vList6"/>
    <dgm:cxn modelId="{71F8316C-ACB9-4053-81A6-8B14A98ED41C}" type="presParOf" srcId="{05B1DD3E-8422-49F1-AE78-A71561713F50}" destId="{2798C48B-6AC6-4C40-952C-41987B9DCF71}" srcOrd="0" destOrd="0" presId="urn:microsoft.com/office/officeart/2005/8/layout/vList6"/>
    <dgm:cxn modelId="{585B91F9-23A8-41F6-B2C1-9A380D9738FF}" type="presParOf" srcId="{05B1DD3E-8422-49F1-AE78-A71561713F50}" destId="{1748DC4C-2418-472C-ABA1-AA12E8E31B8E}" srcOrd="1" destOrd="0" presId="urn:microsoft.com/office/officeart/2005/8/layout/vList6"/>
    <dgm:cxn modelId="{1C25E222-3EF8-4129-A86D-F146EC449ABF}" type="presParOf" srcId="{4AA4CA19-BAD9-4563-BC1C-D52C81B0D33C}" destId="{75F5B482-2432-405C-89F0-C0B2AECA20A1}" srcOrd="3" destOrd="0" presId="urn:microsoft.com/office/officeart/2005/8/layout/vList6"/>
    <dgm:cxn modelId="{0E189817-F783-48DE-8188-8A6FB127F242}" type="presParOf" srcId="{4AA4CA19-BAD9-4563-BC1C-D52C81B0D33C}" destId="{024E3906-091B-43C9-80E9-E74A0FD728AB}" srcOrd="4" destOrd="0" presId="urn:microsoft.com/office/officeart/2005/8/layout/vList6"/>
    <dgm:cxn modelId="{7987DC97-0045-40B3-B870-1886955627EF}" type="presParOf" srcId="{024E3906-091B-43C9-80E9-E74A0FD728AB}" destId="{F49710BE-F0DC-47ED-A2FD-965165A010FB}" srcOrd="0" destOrd="0" presId="urn:microsoft.com/office/officeart/2005/8/layout/vList6"/>
    <dgm:cxn modelId="{0BAE967A-272A-42C1-82FD-1E4CBB301056}" type="presParOf" srcId="{024E3906-091B-43C9-80E9-E74A0FD728AB}" destId="{F89A959D-9CF7-48D1-B45A-F8462C1F6D9D}" srcOrd="1" destOrd="0" presId="urn:microsoft.com/office/officeart/2005/8/layout/vList6"/>
    <dgm:cxn modelId="{4AD7D20F-B210-4918-985D-72E77906EF53}" type="presParOf" srcId="{4AA4CA19-BAD9-4563-BC1C-D52C81B0D33C}" destId="{E51E43AC-28EF-4722-A554-0DA7B6EAFCC9}" srcOrd="5" destOrd="0" presId="urn:microsoft.com/office/officeart/2005/8/layout/vList6"/>
    <dgm:cxn modelId="{C32760C2-232D-4A91-B068-399F3073D508}" type="presParOf" srcId="{4AA4CA19-BAD9-4563-BC1C-D52C81B0D33C}" destId="{0E77FE4A-DD56-4D77-820F-70F049E35207}" srcOrd="6" destOrd="0" presId="urn:microsoft.com/office/officeart/2005/8/layout/vList6"/>
    <dgm:cxn modelId="{4F40E78C-3426-4D6E-A595-803BBEDCFDEC}" type="presParOf" srcId="{0E77FE4A-DD56-4D77-820F-70F049E35207}" destId="{8443FBCD-FA50-44F0-89CD-7D64EDE03469}" srcOrd="0" destOrd="0" presId="urn:microsoft.com/office/officeart/2005/8/layout/vList6"/>
    <dgm:cxn modelId="{5D407398-365E-41BA-AF30-5F72FF466320}" type="presParOf" srcId="{0E77FE4A-DD56-4D77-820F-70F049E35207}" destId="{5F8F142E-6E72-4D25-B24C-2747ABA434C2}" srcOrd="1" destOrd="0" presId="urn:microsoft.com/office/officeart/2005/8/layout/vList6"/>
    <dgm:cxn modelId="{F3CEDFCB-D907-4F44-B9BB-5A8B863FCA10}" type="presParOf" srcId="{4AA4CA19-BAD9-4563-BC1C-D52C81B0D33C}" destId="{8BC8C33E-5F65-4B02-8884-324DC099250C}" srcOrd="7" destOrd="0" presId="urn:microsoft.com/office/officeart/2005/8/layout/vList6"/>
    <dgm:cxn modelId="{4587EA94-EF40-4A27-A8C6-35181439FD21}" type="presParOf" srcId="{4AA4CA19-BAD9-4563-BC1C-D52C81B0D33C}" destId="{D5CBF859-B4A4-40FB-B737-7C92BDD6A28D}" srcOrd="8" destOrd="0" presId="urn:microsoft.com/office/officeart/2005/8/layout/vList6"/>
    <dgm:cxn modelId="{A19872FF-438B-4340-82CE-D32D0B339076}" type="presParOf" srcId="{D5CBF859-B4A4-40FB-B737-7C92BDD6A28D}" destId="{ECF62DD0-CA28-4F9B-94A1-B1C9C7B227BE}" srcOrd="0" destOrd="0" presId="urn:microsoft.com/office/officeart/2005/8/layout/vList6"/>
    <dgm:cxn modelId="{9AD75670-5743-465F-838F-262D6D8A6A76}" type="presParOf" srcId="{D5CBF859-B4A4-40FB-B737-7C92BDD6A28D}" destId="{049A8874-7F23-43F9-921E-69F041BBBDB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777CBA-7CE9-45A3-B484-EFA0116230E4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B69F8A-D3AE-42D4-A58E-EBEE671D9272}">
      <dgm:prSet phldrT="[Text]"/>
      <dgm:spPr/>
      <dgm:t>
        <a:bodyPr/>
        <a:lstStyle/>
        <a:p>
          <a:r>
            <a:rPr lang="en-US" dirty="0" err="1"/>
            <a:t>চটি</a:t>
          </a:r>
          <a:endParaRPr lang="en-US" dirty="0"/>
        </a:p>
      </dgm:t>
    </dgm:pt>
    <dgm:pt modelId="{04446E73-D1A6-4141-A458-EA9845D86123}" type="parTrans" cxnId="{633BF87E-8F2B-430B-9272-ECB5FFED5B9A}">
      <dgm:prSet/>
      <dgm:spPr/>
      <dgm:t>
        <a:bodyPr/>
        <a:lstStyle/>
        <a:p>
          <a:endParaRPr lang="en-US"/>
        </a:p>
      </dgm:t>
    </dgm:pt>
    <dgm:pt modelId="{E4CA900C-BB4C-44E9-B274-F3AE940505FC}" type="sibTrans" cxnId="{633BF87E-8F2B-430B-9272-ECB5FFED5B9A}">
      <dgm:prSet/>
      <dgm:spPr/>
      <dgm:t>
        <a:bodyPr/>
        <a:lstStyle/>
        <a:p>
          <a:endParaRPr lang="en-US"/>
        </a:p>
      </dgm:t>
    </dgm:pt>
    <dgm:pt modelId="{06A43EDB-BC40-4DF6-BA05-58B6AF906A4A}">
      <dgm:prSet phldrT="[Text]" custT="1"/>
      <dgm:spPr/>
      <dgm:t>
        <a:bodyPr anchor="ctr"/>
        <a:lstStyle/>
        <a:p>
          <a:r>
            <a:rPr lang="en-US" sz="3600" spc="-150" dirty="0" err="1"/>
            <a:t>চামড়ার</a:t>
          </a:r>
          <a:r>
            <a:rPr lang="en-US" sz="3600" spc="-150" dirty="0"/>
            <a:t> </a:t>
          </a:r>
          <a:r>
            <a:rPr lang="en-US" sz="3600" spc="-150" dirty="0" err="1"/>
            <a:t>তৈরি</a:t>
          </a:r>
          <a:r>
            <a:rPr lang="en-US" sz="3600" spc="-150" dirty="0"/>
            <a:t> </a:t>
          </a:r>
          <a:r>
            <a:rPr lang="en-US" sz="3600" spc="-150" dirty="0" err="1"/>
            <a:t>পাতলা</a:t>
          </a:r>
          <a:r>
            <a:rPr lang="en-US" sz="3600" spc="-150" dirty="0"/>
            <a:t> </a:t>
          </a:r>
          <a:r>
            <a:rPr lang="en-US" sz="3600" spc="-150" dirty="0" err="1"/>
            <a:t>জুতা</a:t>
          </a:r>
          <a:endParaRPr lang="en-US" sz="3600" spc="-150" dirty="0"/>
        </a:p>
      </dgm:t>
    </dgm:pt>
    <dgm:pt modelId="{95888C06-007C-488E-857D-95D74D26CCA2}" type="parTrans" cxnId="{B1196091-46F9-4BBA-8A04-154785290DE5}">
      <dgm:prSet/>
      <dgm:spPr/>
      <dgm:t>
        <a:bodyPr/>
        <a:lstStyle/>
        <a:p>
          <a:endParaRPr lang="en-US"/>
        </a:p>
      </dgm:t>
    </dgm:pt>
    <dgm:pt modelId="{29352A72-8BF0-4460-A34E-E07249D1B780}" type="sibTrans" cxnId="{B1196091-46F9-4BBA-8A04-154785290DE5}">
      <dgm:prSet/>
      <dgm:spPr/>
      <dgm:t>
        <a:bodyPr/>
        <a:lstStyle/>
        <a:p>
          <a:endParaRPr lang="en-US"/>
        </a:p>
      </dgm:t>
    </dgm:pt>
    <dgm:pt modelId="{FB9E6C1F-7841-461B-817C-6293044CC5FF}">
      <dgm:prSet phldrT="[Text]"/>
      <dgm:spPr/>
      <dgm:t>
        <a:bodyPr/>
        <a:lstStyle/>
        <a:p>
          <a:r>
            <a:rPr lang="en-US" dirty="0" err="1"/>
            <a:t>ক্রমাগত</a:t>
          </a:r>
          <a:endParaRPr lang="en-US" dirty="0"/>
        </a:p>
      </dgm:t>
    </dgm:pt>
    <dgm:pt modelId="{E6B32F4B-291D-4EBC-9D1A-F0B972D40348}" type="parTrans" cxnId="{2933DBBC-ED39-4BCD-BD43-408A2B782DAC}">
      <dgm:prSet/>
      <dgm:spPr/>
      <dgm:t>
        <a:bodyPr/>
        <a:lstStyle/>
        <a:p>
          <a:endParaRPr lang="en-US"/>
        </a:p>
      </dgm:t>
    </dgm:pt>
    <dgm:pt modelId="{1B479EA2-13C2-4BFC-9C6E-84DE9151A61A}" type="sibTrans" cxnId="{2933DBBC-ED39-4BCD-BD43-408A2B782DAC}">
      <dgm:prSet/>
      <dgm:spPr/>
      <dgm:t>
        <a:bodyPr/>
        <a:lstStyle/>
        <a:p>
          <a:endParaRPr lang="en-US"/>
        </a:p>
      </dgm:t>
    </dgm:pt>
    <dgm:pt modelId="{B5A47925-5975-4540-8433-8F216F00A8C5}">
      <dgm:prSet phldrT="[Text]" custT="1"/>
      <dgm:spPr/>
      <dgm:t>
        <a:bodyPr anchor="ctr"/>
        <a:lstStyle/>
        <a:p>
          <a:r>
            <a:rPr lang="en-US" sz="3600" dirty="0" err="1"/>
            <a:t>একের</a:t>
          </a:r>
          <a:r>
            <a:rPr lang="en-US" sz="3600" dirty="0"/>
            <a:t> </a:t>
          </a:r>
          <a:r>
            <a:rPr lang="en-US" sz="3600" dirty="0" err="1"/>
            <a:t>পর</a:t>
          </a:r>
          <a:r>
            <a:rPr lang="en-US" sz="3600" dirty="0"/>
            <a:t> </a:t>
          </a:r>
          <a:r>
            <a:rPr lang="en-US" sz="3600" dirty="0" err="1"/>
            <a:t>এক</a:t>
          </a:r>
          <a:endParaRPr lang="en-US" sz="3600" dirty="0"/>
        </a:p>
      </dgm:t>
    </dgm:pt>
    <dgm:pt modelId="{EA6BA328-F95D-4191-9401-E84DB7CC7080}" type="parTrans" cxnId="{F9F33B15-4AD1-4EDB-9FCB-3B2741DE22B7}">
      <dgm:prSet/>
      <dgm:spPr/>
      <dgm:t>
        <a:bodyPr/>
        <a:lstStyle/>
        <a:p>
          <a:endParaRPr lang="en-US"/>
        </a:p>
      </dgm:t>
    </dgm:pt>
    <dgm:pt modelId="{EDA54264-AE5D-4A80-969E-4AEE379CBE37}" type="sibTrans" cxnId="{F9F33B15-4AD1-4EDB-9FCB-3B2741DE22B7}">
      <dgm:prSet/>
      <dgm:spPr/>
      <dgm:t>
        <a:bodyPr/>
        <a:lstStyle/>
        <a:p>
          <a:endParaRPr lang="en-US"/>
        </a:p>
      </dgm:t>
    </dgm:pt>
    <dgm:pt modelId="{27A06C8B-5F44-4EA3-AD99-5404C8239878}">
      <dgm:prSet phldrT="[Text]" custT="1"/>
      <dgm:spPr/>
      <dgm:t>
        <a:bodyPr anchor="ctr"/>
        <a:lstStyle/>
        <a:p>
          <a:r>
            <a:rPr lang="en-US" sz="3600" dirty="0" err="1"/>
            <a:t>শিক্ষা</a:t>
          </a:r>
          <a:r>
            <a:rPr lang="en-US" sz="3600" dirty="0"/>
            <a:t>; </a:t>
          </a:r>
          <a:r>
            <a:rPr lang="en-US" sz="3600" dirty="0" err="1"/>
            <a:t>উপদেশ</a:t>
          </a:r>
          <a:endParaRPr lang="en-US" sz="3600" dirty="0"/>
        </a:p>
      </dgm:t>
    </dgm:pt>
    <dgm:pt modelId="{705EA42F-C486-4034-88C4-3E0AEA949E2C}" type="sibTrans" cxnId="{2ED7C201-639A-4004-9BC7-6F6568DAD2B0}">
      <dgm:prSet/>
      <dgm:spPr/>
      <dgm:t>
        <a:bodyPr/>
        <a:lstStyle/>
        <a:p>
          <a:endParaRPr lang="en-US"/>
        </a:p>
      </dgm:t>
    </dgm:pt>
    <dgm:pt modelId="{17D6A06F-0125-40AF-B5F2-8DB23E3885FC}" type="parTrans" cxnId="{2ED7C201-639A-4004-9BC7-6F6568DAD2B0}">
      <dgm:prSet/>
      <dgm:spPr/>
      <dgm:t>
        <a:bodyPr/>
        <a:lstStyle/>
        <a:p>
          <a:endParaRPr lang="en-US"/>
        </a:p>
      </dgm:t>
    </dgm:pt>
    <dgm:pt modelId="{30638193-975D-4520-9698-7BAC1279D137}">
      <dgm:prSet phldrT="[Text]"/>
      <dgm:spPr/>
      <dgm:t>
        <a:bodyPr/>
        <a:lstStyle/>
        <a:p>
          <a:r>
            <a:rPr lang="en-US" dirty="0" err="1"/>
            <a:t>তালিম</a:t>
          </a:r>
          <a:endParaRPr lang="en-US" dirty="0"/>
        </a:p>
      </dgm:t>
    </dgm:pt>
    <dgm:pt modelId="{D6F4C117-3C2C-4BC1-B68F-3D1F0D109471}" type="sibTrans" cxnId="{60505738-C760-4DFE-AA54-2ECA5E4CF8BF}">
      <dgm:prSet/>
      <dgm:spPr/>
      <dgm:t>
        <a:bodyPr/>
        <a:lstStyle/>
        <a:p>
          <a:endParaRPr lang="en-US"/>
        </a:p>
      </dgm:t>
    </dgm:pt>
    <dgm:pt modelId="{D3C3E702-E58E-456B-8972-79AC4B390E16}" type="parTrans" cxnId="{60505738-C760-4DFE-AA54-2ECA5E4CF8BF}">
      <dgm:prSet/>
      <dgm:spPr/>
      <dgm:t>
        <a:bodyPr/>
        <a:lstStyle/>
        <a:p>
          <a:endParaRPr lang="en-US"/>
        </a:p>
      </dgm:t>
    </dgm:pt>
    <dgm:pt modelId="{F3E69C2B-07A4-41BB-88A6-6BAD846757B7}">
      <dgm:prSet/>
      <dgm:spPr/>
      <dgm:t>
        <a:bodyPr/>
        <a:lstStyle/>
        <a:p>
          <a:r>
            <a:rPr lang="en-US" dirty="0" err="1"/>
            <a:t>স্তম্ভিত</a:t>
          </a:r>
          <a:endParaRPr lang="en-US" dirty="0"/>
        </a:p>
      </dgm:t>
    </dgm:pt>
    <dgm:pt modelId="{CBBCA87C-E0CE-4872-8432-65EE80F8D7EB}" type="parTrans" cxnId="{D401605D-769B-4266-A43E-97CEF87E8E49}">
      <dgm:prSet/>
      <dgm:spPr/>
      <dgm:t>
        <a:bodyPr/>
        <a:lstStyle/>
        <a:p>
          <a:endParaRPr lang="en-US"/>
        </a:p>
      </dgm:t>
    </dgm:pt>
    <dgm:pt modelId="{1696A47F-ABDB-4EA5-9AC4-9A9768B9DF56}" type="sibTrans" cxnId="{D401605D-769B-4266-A43E-97CEF87E8E49}">
      <dgm:prSet/>
      <dgm:spPr/>
      <dgm:t>
        <a:bodyPr/>
        <a:lstStyle/>
        <a:p>
          <a:endParaRPr lang="en-US"/>
        </a:p>
      </dgm:t>
    </dgm:pt>
    <dgm:pt modelId="{C1E86588-7119-475B-B26E-734162D40BA4}">
      <dgm:prSet custT="1"/>
      <dgm:spPr/>
      <dgm:t>
        <a:bodyPr/>
        <a:lstStyle/>
        <a:p>
          <a:r>
            <a:rPr lang="en-US" sz="3600" dirty="0" err="1"/>
            <a:t>কৌশল</a:t>
          </a:r>
          <a:endParaRPr lang="en-US" sz="3600" dirty="0"/>
        </a:p>
      </dgm:t>
    </dgm:pt>
    <dgm:pt modelId="{A1ED9798-CCFD-4020-928B-53C23FE7C408}" type="parTrans" cxnId="{FBAB8301-5CCE-430B-A88F-4AE800B2498F}">
      <dgm:prSet/>
      <dgm:spPr/>
      <dgm:t>
        <a:bodyPr/>
        <a:lstStyle/>
        <a:p>
          <a:endParaRPr lang="en-US"/>
        </a:p>
      </dgm:t>
    </dgm:pt>
    <dgm:pt modelId="{56B73515-76D1-4723-A5B9-1842676D73B4}" type="sibTrans" cxnId="{FBAB8301-5CCE-430B-A88F-4AE800B2498F}">
      <dgm:prSet/>
      <dgm:spPr/>
      <dgm:t>
        <a:bodyPr/>
        <a:lstStyle/>
        <a:p>
          <a:endParaRPr lang="en-US"/>
        </a:p>
      </dgm:t>
    </dgm:pt>
    <dgm:pt modelId="{F7B810AC-869A-4C41-8AC7-E9862659DD3B}">
      <dgm:prSet/>
      <dgm:spPr/>
      <dgm:t>
        <a:bodyPr/>
        <a:lstStyle/>
        <a:p>
          <a:r>
            <a:rPr lang="en-US" dirty="0" err="1"/>
            <a:t>বিষ্ময়ে</a:t>
          </a:r>
          <a:r>
            <a:rPr lang="en-US" dirty="0"/>
            <a:t> </a:t>
          </a:r>
          <a:r>
            <a:rPr lang="en-US" dirty="0" err="1"/>
            <a:t>হতবাক</a:t>
          </a:r>
          <a:r>
            <a:rPr lang="en-US" dirty="0"/>
            <a:t> </a:t>
          </a:r>
          <a:r>
            <a:rPr lang="en-US" dirty="0" err="1"/>
            <a:t>হওয়া</a:t>
          </a:r>
          <a:endParaRPr lang="en-US" dirty="0"/>
        </a:p>
      </dgm:t>
    </dgm:pt>
    <dgm:pt modelId="{7C2C58EE-683B-4780-B78B-D0F6A90AF10A}" type="parTrans" cxnId="{3245F863-C347-4382-A47A-3DC4B31E3EFE}">
      <dgm:prSet/>
      <dgm:spPr/>
      <dgm:t>
        <a:bodyPr/>
        <a:lstStyle/>
        <a:p>
          <a:endParaRPr lang="en-US"/>
        </a:p>
      </dgm:t>
    </dgm:pt>
    <dgm:pt modelId="{A480C976-2A69-4066-BEDD-4477EE89ABF4}" type="sibTrans" cxnId="{3245F863-C347-4382-A47A-3DC4B31E3EFE}">
      <dgm:prSet/>
      <dgm:spPr/>
      <dgm:t>
        <a:bodyPr/>
        <a:lstStyle/>
        <a:p>
          <a:endParaRPr lang="en-US"/>
        </a:p>
      </dgm:t>
    </dgm:pt>
    <dgm:pt modelId="{C94E48E6-40BF-4036-B34B-3B99522DA6EC}">
      <dgm:prSet/>
      <dgm:spPr/>
      <dgm:t>
        <a:bodyPr/>
        <a:lstStyle/>
        <a:p>
          <a:r>
            <a:rPr lang="en-US" dirty="0" err="1"/>
            <a:t>কায়দা</a:t>
          </a:r>
          <a:endParaRPr lang="en-US" dirty="0"/>
        </a:p>
      </dgm:t>
    </dgm:pt>
    <dgm:pt modelId="{998408D2-0EAE-4AF5-B276-415FF8C16B56}" type="sibTrans" cxnId="{8FB2327A-8410-4745-98E6-7E0097959AC5}">
      <dgm:prSet/>
      <dgm:spPr/>
      <dgm:t>
        <a:bodyPr/>
        <a:lstStyle/>
        <a:p>
          <a:endParaRPr lang="en-US"/>
        </a:p>
      </dgm:t>
    </dgm:pt>
    <dgm:pt modelId="{441254D7-61DC-4E88-960C-79433A279B1B}" type="parTrans" cxnId="{8FB2327A-8410-4745-98E6-7E0097959AC5}">
      <dgm:prSet/>
      <dgm:spPr/>
      <dgm:t>
        <a:bodyPr/>
        <a:lstStyle/>
        <a:p>
          <a:endParaRPr lang="en-US"/>
        </a:p>
      </dgm:t>
    </dgm:pt>
    <dgm:pt modelId="{4AA4CA19-BAD9-4563-BC1C-D52C81B0D33C}" type="pres">
      <dgm:prSet presAssocID="{2D777CBA-7CE9-45A3-B484-EFA0116230E4}" presName="Name0" presStyleCnt="0">
        <dgm:presLayoutVars>
          <dgm:dir/>
          <dgm:animLvl val="lvl"/>
          <dgm:resizeHandles/>
        </dgm:presLayoutVars>
      </dgm:prSet>
      <dgm:spPr/>
    </dgm:pt>
    <dgm:pt modelId="{0345CC50-438A-4E4A-877B-D9F1F695A07A}" type="pres">
      <dgm:prSet presAssocID="{CEB69F8A-D3AE-42D4-A58E-EBEE671D9272}" presName="linNode" presStyleCnt="0"/>
      <dgm:spPr/>
    </dgm:pt>
    <dgm:pt modelId="{CA118802-06E2-4ECC-B8C4-EAA6992C6004}" type="pres">
      <dgm:prSet presAssocID="{CEB69F8A-D3AE-42D4-A58E-EBEE671D9272}" presName="parentShp" presStyleLbl="node1" presStyleIdx="0" presStyleCnt="5">
        <dgm:presLayoutVars>
          <dgm:bulletEnabled val="1"/>
        </dgm:presLayoutVars>
      </dgm:prSet>
      <dgm:spPr/>
    </dgm:pt>
    <dgm:pt modelId="{1AC4587F-34F3-4A21-926A-20B1391FE98F}" type="pres">
      <dgm:prSet presAssocID="{CEB69F8A-D3AE-42D4-A58E-EBEE671D9272}" presName="childShp" presStyleLbl="bgAccFollowNode1" presStyleIdx="0" presStyleCnt="5" custLinFactNeighborX="12224" custLinFactNeighborY="-1739">
        <dgm:presLayoutVars>
          <dgm:bulletEnabled val="1"/>
        </dgm:presLayoutVars>
      </dgm:prSet>
      <dgm:spPr/>
    </dgm:pt>
    <dgm:pt modelId="{A0F33A85-8092-4765-A015-34C71F64A630}" type="pres">
      <dgm:prSet presAssocID="{E4CA900C-BB4C-44E9-B274-F3AE940505FC}" presName="spacing" presStyleCnt="0"/>
      <dgm:spPr/>
    </dgm:pt>
    <dgm:pt modelId="{05B1DD3E-8422-49F1-AE78-A71561713F50}" type="pres">
      <dgm:prSet presAssocID="{FB9E6C1F-7841-461B-817C-6293044CC5FF}" presName="linNode" presStyleCnt="0"/>
      <dgm:spPr/>
    </dgm:pt>
    <dgm:pt modelId="{2798C48B-6AC6-4C40-952C-41987B9DCF71}" type="pres">
      <dgm:prSet presAssocID="{FB9E6C1F-7841-461B-817C-6293044CC5FF}" presName="parentShp" presStyleLbl="node1" presStyleIdx="1" presStyleCnt="5">
        <dgm:presLayoutVars>
          <dgm:bulletEnabled val="1"/>
        </dgm:presLayoutVars>
      </dgm:prSet>
      <dgm:spPr/>
    </dgm:pt>
    <dgm:pt modelId="{1748DC4C-2418-472C-ABA1-AA12E8E31B8E}" type="pres">
      <dgm:prSet presAssocID="{FB9E6C1F-7841-461B-817C-6293044CC5FF}" presName="childShp" presStyleLbl="bgAccFollowNode1" presStyleIdx="1" presStyleCnt="5">
        <dgm:presLayoutVars>
          <dgm:bulletEnabled val="1"/>
        </dgm:presLayoutVars>
      </dgm:prSet>
      <dgm:spPr/>
    </dgm:pt>
    <dgm:pt modelId="{75F5B482-2432-405C-89F0-C0B2AECA20A1}" type="pres">
      <dgm:prSet presAssocID="{1B479EA2-13C2-4BFC-9C6E-84DE9151A61A}" presName="spacing" presStyleCnt="0"/>
      <dgm:spPr/>
    </dgm:pt>
    <dgm:pt modelId="{024E3906-091B-43C9-80E9-E74A0FD728AB}" type="pres">
      <dgm:prSet presAssocID="{30638193-975D-4520-9698-7BAC1279D137}" presName="linNode" presStyleCnt="0"/>
      <dgm:spPr/>
    </dgm:pt>
    <dgm:pt modelId="{F49710BE-F0DC-47ED-A2FD-965165A010FB}" type="pres">
      <dgm:prSet presAssocID="{30638193-975D-4520-9698-7BAC1279D137}" presName="parentShp" presStyleLbl="node1" presStyleIdx="2" presStyleCnt="5">
        <dgm:presLayoutVars>
          <dgm:bulletEnabled val="1"/>
        </dgm:presLayoutVars>
      </dgm:prSet>
      <dgm:spPr/>
    </dgm:pt>
    <dgm:pt modelId="{F89A959D-9CF7-48D1-B45A-F8462C1F6D9D}" type="pres">
      <dgm:prSet presAssocID="{30638193-975D-4520-9698-7BAC1279D137}" presName="childShp" presStyleLbl="bgAccFollowNode1" presStyleIdx="2" presStyleCnt="5">
        <dgm:presLayoutVars>
          <dgm:bulletEnabled val="1"/>
        </dgm:presLayoutVars>
      </dgm:prSet>
      <dgm:spPr/>
    </dgm:pt>
    <dgm:pt modelId="{E51E43AC-28EF-4722-A554-0DA7B6EAFCC9}" type="pres">
      <dgm:prSet presAssocID="{D6F4C117-3C2C-4BC1-B68F-3D1F0D109471}" presName="spacing" presStyleCnt="0"/>
      <dgm:spPr/>
    </dgm:pt>
    <dgm:pt modelId="{0E77FE4A-DD56-4D77-820F-70F049E35207}" type="pres">
      <dgm:prSet presAssocID="{F3E69C2B-07A4-41BB-88A6-6BAD846757B7}" presName="linNode" presStyleCnt="0"/>
      <dgm:spPr/>
    </dgm:pt>
    <dgm:pt modelId="{8443FBCD-FA50-44F0-89CD-7D64EDE03469}" type="pres">
      <dgm:prSet presAssocID="{F3E69C2B-07A4-41BB-88A6-6BAD846757B7}" presName="parentShp" presStyleLbl="node1" presStyleIdx="3" presStyleCnt="5" custLinFactNeighborX="1164">
        <dgm:presLayoutVars>
          <dgm:bulletEnabled val="1"/>
        </dgm:presLayoutVars>
      </dgm:prSet>
      <dgm:spPr/>
    </dgm:pt>
    <dgm:pt modelId="{5F8F142E-6E72-4D25-B24C-2747ABA434C2}" type="pres">
      <dgm:prSet presAssocID="{F3E69C2B-07A4-41BB-88A6-6BAD846757B7}" presName="childShp" presStyleLbl="bgAccFollowNode1" presStyleIdx="3" presStyleCnt="5">
        <dgm:presLayoutVars>
          <dgm:bulletEnabled val="1"/>
        </dgm:presLayoutVars>
      </dgm:prSet>
      <dgm:spPr/>
    </dgm:pt>
    <dgm:pt modelId="{8BC8C33E-5F65-4B02-8884-324DC099250C}" type="pres">
      <dgm:prSet presAssocID="{1696A47F-ABDB-4EA5-9AC4-9A9768B9DF56}" presName="spacing" presStyleCnt="0"/>
      <dgm:spPr/>
    </dgm:pt>
    <dgm:pt modelId="{D5CBF859-B4A4-40FB-B737-7C92BDD6A28D}" type="pres">
      <dgm:prSet presAssocID="{C94E48E6-40BF-4036-B34B-3B99522DA6EC}" presName="linNode" presStyleCnt="0"/>
      <dgm:spPr/>
    </dgm:pt>
    <dgm:pt modelId="{ECF62DD0-CA28-4F9B-94A1-B1C9C7B227BE}" type="pres">
      <dgm:prSet presAssocID="{C94E48E6-40BF-4036-B34B-3B99522DA6EC}" presName="parentShp" presStyleLbl="node1" presStyleIdx="4" presStyleCnt="5">
        <dgm:presLayoutVars>
          <dgm:bulletEnabled val="1"/>
        </dgm:presLayoutVars>
      </dgm:prSet>
      <dgm:spPr/>
    </dgm:pt>
    <dgm:pt modelId="{049A8874-7F23-43F9-921E-69F041BBBDB9}" type="pres">
      <dgm:prSet presAssocID="{C94E48E6-40BF-4036-B34B-3B99522DA6EC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FBAB8301-5CCE-430B-A88F-4AE800B2498F}" srcId="{C94E48E6-40BF-4036-B34B-3B99522DA6EC}" destId="{C1E86588-7119-475B-B26E-734162D40BA4}" srcOrd="0" destOrd="0" parTransId="{A1ED9798-CCFD-4020-928B-53C23FE7C408}" sibTransId="{56B73515-76D1-4723-A5B9-1842676D73B4}"/>
    <dgm:cxn modelId="{2ED7C201-639A-4004-9BC7-6F6568DAD2B0}" srcId="{30638193-975D-4520-9698-7BAC1279D137}" destId="{27A06C8B-5F44-4EA3-AD99-5404C8239878}" srcOrd="0" destOrd="0" parTransId="{17D6A06F-0125-40AF-B5F2-8DB23E3885FC}" sibTransId="{705EA42F-C486-4034-88C4-3E0AEA949E2C}"/>
    <dgm:cxn modelId="{895AC003-C192-42DC-9ECD-80CE4F6026B7}" type="presOf" srcId="{2D777CBA-7CE9-45A3-B484-EFA0116230E4}" destId="{4AA4CA19-BAD9-4563-BC1C-D52C81B0D33C}" srcOrd="0" destOrd="0" presId="urn:microsoft.com/office/officeart/2005/8/layout/vList6"/>
    <dgm:cxn modelId="{F9F33B15-4AD1-4EDB-9FCB-3B2741DE22B7}" srcId="{FB9E6C1F-7841-461B-817C-6293044CC5FF}" destId="{B5A47925-5975-4540-8433-8F216F00A8C5}" srcOrd="0" destOrd="0" parTransId="{EA6BA328-F95D-4191-9401-E84DB7CC7080}" sibTransId="{EDA54264-AE5D-4A80-969E-4AEE379CBE37}"/>
    <dgm:cxn modelId="{E492D81E-0AA7-4DC4-8327-FF3B2548C219}" type="presOf" srcId="{06A43EDB-BC40-4DF6-BA05-58B6AF906A4A}" destId="{1AC4587F-34F3-4A21-926A-20B1391FE98F}" srcOrd="0" destOrd="0" presId="urn:microsoft.com/office/officeart/2005/8/layout/vList6"/>
    <dgm:cxn modelId="{4327CA28-8DC3-4936-943F-DB90FA0DEA11}" type="presOf" srcId="{27A06C8B-5F44-4EA3-AD99-5404C8239878}" destId="{F89A959D-9CF7-48D1-B45A-F8462C1F6D9D}" srcOrd="0" destOrd="0" presId="urn:microsoft.com/office/officeart/2005/8/layout/vList6"/>
    <dgm:cxn modelId="{60505738-C760-4DFE-AA54-2ECA5E4CF8BF}" srcId="{2D777CBA-7CE9-45A3-B484-EFA0116230E4}" destId="{30638193-975D-4520-9698-7BAC1279D137}" srcOrd="2" destOrd="0" parTransId="{D3C3E702-E58E-456B-8972-79AC4B390E16}" sibTransId="{D6F4C117-3C2C-4BC1-B68F-3D1F0D109471}"/>
    <dgm:cxn modelId="{D401605D-769B-4266-A43E-97CEF87E8E49}" srcId="{2D777CBA-7CE9-45A3-B484-EFA0116230E4}" destId="{F3E69C2B-07A4-41BB-88A6-6BAD846757B7}" srcOrd="3" destOrd="0" parTransId="{CBBCA87C-E0CE-4872-8432-65EE80F8D7EB}" sibTransId="{1696A47F-ABDB-4EA5-9AC4-9A9768B9DF56}"/>
    <dgm:cxn modelId="{3245F863-C347-4382-A47A-3DC4B31E3EFE}" srcId="{F3E69C2B-07A4-41BB-88A6-6BAD846757B7}" destId="{F7B810AC-869A-4C41-8AC7-E9862659DD3B}" srcOrd="0" destOrd="0" parTransId="{7C2C58EE-683B-4780-B78B-D0F6A90AF10A}" sibTransId="{A480C976-2A69-4066-BEDD-4477EE89ABF4}"/>
    <dgm:cxn modelId="{35456F54-5775-4556-BED8-1E0EC9E485EF}" type="presOf" srcId="{30638193-975D-4520-9698-7BAC1279D137}" destId="{F49710BE-F0DC-47ED-A2FD-965165A010FB}" srcOrd="0" destOrd="0" presId="urn:microsoft.com/office/officeart/2005/8/layout/vList6"/>
    <dgm:cxn modelId="{626C7054-DD5D-4929-945B-E62C41142207}" type="presOf" srcId="{F7B810AC-869A-4C41-8AC7-E9862659DD3B}" destId="{5F8F142E-6E72-4D25-B24C-2747ABA434C2}" srcOrd="0" destOrd="0" presId="urn:microsoft.com/office/officeart/2005/8/layout/vList6"/>
    <dgm:cxn modelId="{8FB2327A-8410-4745-98E6-7E0097959AC5}" srcId="{2D777CBA-7CE9-45A3-B484-EFA0116230E4}" destId="{C94E48E6-40BF-4036-B34B-3B99522DA6EC}" srcOrd="4" destOrd="0" parTransId="{441254D7-61DC-4E88-960C-79433A279B1B}" sibTransId="{998408D2-0EAE-4AF5-B276-415FF8C16B56}"/>
    <dgm:cxn modelId="{633BF87E-8F2B-430B-9272-ECB5FFED5B9A}" srcId="{2D777CBA-7CE9-45A3-B484-EFA0116230E4}" destId="{CEB69F8A-D3AE-42D4-A58E-EBEE671D9272}" srcOrd="0" destOrd="0" parTransId="{04446E73-D1A6-4141-A458-EA9845D86123}" sibTransId="{E4CA900C-BB4C-44E9-B274-F3AE940505FC}"/>
    <dgm:cxn modelId="{B1196091-46F9-4BBA-8A04-154785290DE5}" srcId="{CEB69F8A-D3AE-42D4-A58E-EBEE671D9272}" destId="{06A43EDB-BC40-4DF6-BA05-58B6AF906A4A}" srcOrd="0" destOrd="0" parTransId="{95888C06-007C-488E-857D-95D74D26CCA2}" sibTransId="{29352A72-8BF0-4460-A34E-E07249D1B780}"/>
    <dgm:cxn modelId="{17BBA4AF-7152-46FA-97F7-63631F07B0EA}" type="presOf" srcId="{FB9E6C1F-7841-461B-817C-6293044CC5FF}" destId="{2798C48B-6AC6-4C40-952C-41987B9DCF71}" srcOrd="0" destOrd="0" presId="urn:microsoft.com/office/officeart/2005/8/layout/vList6"/>
    <dgm:cxn modelId="{4F8C5BBC-1389-4DE7-98EB-CB2153AE76A1}" type="presOf" srcId="{F3E69C2B-07A4-41BB-88A6-6BAD846757B7}" destId="{8443FBCD-FA50-44F0-89CD-7D64EDE03469}" srcOrd="0" destOrd="0" presId="urn:microsoft.com/office/officeart/2005/8/layout/vList6"/>
    <dgm:cxn modelId="{2933DBBC-ED39-4BCD-BD43-408A2B782DAC}" srcId="{2D777CBA-7CE9-45A3-B484-EFA0116230E4}" destId="{FB9E6C1F-7841-461B-817C-6293044CC5FF}" srcOrd="1" destOrd="0" parTransId="{E6B32F4B-291D-4EBC-9D1A-F0B972D40348}" sibTransId="{1B479EA2-13C2-4BFC-9C6E-84DE9151A61A}"/>
    <dgm:cxn modelId="{2A6CCDBE-7240-4EFD-B73F-6EA0C1EF6BE5}" type="presOf" srcId="{C94E48E6-40BF-4036-B34B-3B99522DA6EC}" destId="{ECF62DD0-CA28-4F9B-94A1-B1C9C7B227BE}" srcOrd="0" destOrd="0" presId="urn:microsoft.com/office/officeart/2005/8/layout/vList6"/>
    <dgm:cxn modelId="{78E9E3C6-5C6C-4731-ABF8-28D54CFB0C77}" type="presOf" srcId="{B5A47925-5975-4540-8433-8F216F00A8C5}" destId="{1748DC4C-2418-472C-ABA1-AA12E8E31B8E}" srcOrd="0" destOrd="0" presId="urn:microsoft.com/office/officeart/2005/8/layout/vList6"/>
    <dgm:cxn modelId="{AF6666DE-FAC7-40A1-BEB8-C10461162ADA}" type="presOf" srcId="{C1E86588-7119-475B-B26E-734162D40BA4}" destId="{049A8874-7F23-43F9-921E-69F041BBBDB9}" srcOrd="0" destOrd="0" presId="urn:microsoft.com/office/officeart/2005/8/layout/vList6"/>
    <dgm:cxn modelId="{478E9DDE-5279-4145-87EE-103747A095E5}" type="presOf" srcId="{CEB69F8A-D3AE-42D4-A58E-EBEE671D9272}" destId="{CA118802-06E2-4ECC-B8C4-EAA6992C6004}" srcOrd="0" destOrd="0" presId="urn:microsoft.com/office/officeart/2005/8/layout/vList6"/>
    <dgm:cxn modelId="{9D3CFE05-74DE-42B3-A0C3-98A1B4D1BD62}" type="presParOf" srcId="{4AA4CA19-BAD9-4563-BC1C-D52C81B0D33C}" destId="{0345CC50-438A-4E4A-877B-D9F1F695A07A}" srcOrd="0" destOrd="0" presId="urn:microsoft.com/office/officeart/2005/8/layout/vList6"/>
    <dgm:cxn modelId="{EA5D108C-C030-4875-9438-A12140B79BBE}" type="presParOf" srcId="{0345CC50-438A-4E4A-877B-D9F1F695A07A}" destId="{CA118802-06E2-4ECC-B8C4-EAA6992C6004}" srcOrd="0" destOrd="0" presId="urn:microsoft.com/office/officeart/2005/8/layout/vList6"/>
    <dgm:cxn modelId="{BC6524DD-D6A7-4B38-908A-90E45D7078EB}" type="presParOf" srcId="{0345CC50-438A-4E4A-877B-D9F1F695A07A}" destId="{1AC4587F-34F3-4A21-926A-20B1391FE98F}" srcOrd="1" destOrd="0" presId="urn:microsoft.com/office/officeart/2005/8/layout/vList6"/>
    <dgm:cxn modelId="{57ED85F4-687A-41F3-B687-CBA278B0920D}" type="presParOf" srcId="{4AA4CA19-BAD9-4563-BC1C-D52C81B0D33C}" destId="{A0F33A85-8092-4765-A015-34C71F64A630}" srcOrd="1" destOrd="0" presId="urn:microsoft.com/office/officeart/2005/8/layout/vList6"/>
    <dgm:cxn modelId="{62FD5CF8-1ABF-467A-8131-C894753F605D}" type="presParOf" srcId="{4AA4CA19-BAD9-4563-BC1C-D52C81B0D33C}" destId="{05B1DD3E-8422-49F1-AE78-A71561713F50}" srcOrd="2" destOrd="0" presId="urn:microsoft.com/office/officeart/2005/8/layout/vList6"/>
    <dgm:cxn modelId="{71F8316C-ACB9-4053-81A6-8B14A98ED41C}" type="presParOf" srcId="{05B1DD3E-8422-49F1-AE78-A71561713F50}" destId="{2798C48B-6AC6-4C40-952C-41987B9DCF71}" srcOrd="0" destOrd="0" presId="urn:microsoft.com/office/officeart/2005/8/layout/vList6"/>
    <dgm:cxn modelId="{585B91F9-23A8-41F6-B2C1-9A380D9738FF}" type="presParOf" srcId="{05B1DD3E-8422-49F1-AE78-A71561713F50}" destId="{1748DC4C-2418-472C-ABA1-AA12E8E31B8E}" srcOrd="1" destOrd="0" presId="urn:microsoft.com/office/officeart/2005/8/layout/vList6"/>
    <dgm:cxn modelId="{1C25E222-3EF8-4129-A86D-F146EC449ABF}" type="presParOf" srcId="{4AA4CA19-BAD9-4563-BC1C-D52C81B0D33C}" destId="{75F5B482-2432-405C-89F0-C0B2AECA20A1}" srcOrd="3" destOrd="0" presId="urn:microsoft.com/office/officeart/2005/8/layout/vList6"/>
    <dgm:cxn modelId="{0E189817-F783-48DE-8188-8A6FB127F242}" type="presParOf" srcId="{4AA4CA19-BAD9-4563-BC1C-D52C81B0D33C}" destId="{024E3906-091B-43C9-80E9-E74A0FD728AB}" srcOrd="4" destOrd="0" presId="urn:microsoft.com/office/officeart/2005/8/layout/vList6"/>
    <dgm:cxn modelId="{7987DC97-0045-40B3-B870-1886955627EF}" type="presParOf" srcId="{024E3906-091B-43C9-80E9-E74A0FD728AB}" destId="{F49710BE-F0DC-47ED-A2FD-965165A010FB}" srcOrd="0" destOrd="0" presId="urn:microsoft.com/office/officeart/2005/8/layout/vList6"/>
    <dgm:cxn modelId="{0BAE967A-272A-42C1-82FD-1E4CBB301056}" type="presParOf" srcId="{024E3906-091B-43C9-80E9-E74A0FD728AB}" destId="{F89A959D-9CF7-48D1-B45A-F8462C1F6D9D}" srcOrd="1" destOrd="0" presId="urn:microsoft.com/office/officeart/2005/8/layout/vList6"/>
    <dgm:cxn modelId="{4AD7D20F-B210-4918-985D-72E77906EF53}" type="presParOf" srcId="{4AA4CA19-BAD9-4563-BC1C-D52C81B0D33C}" destId="{E51E43AC-28EF-4722-A554-0DA7B6EAFCC9}" srcOrd="5" destOrd="0" presId="urn:microsoft.com/office/officeart/2005/8/layout/vList6"/>
    <dgm:cxn modelId="{C32760C2-232D-4A91-B068-399F3073D508}" type="presParOf" srcId="{4AA4CA19-BAD9-4563-BC1C-D52C81B0D33C}" destId="{0E77FE4A-DD56-4D77-820F-70F049E35207}" srcOrd="6" destOrd="0" presId="urn:microsoft.com/office/officeart/2005/8/layout/vList6"/>
    <dgm:cxn modelId="{4F40E78C-3426-4D6E-A595-803BBEDCFDEC}" type="presParOf" srcId="{0E77FE4A-DD56-4D77-820F-70F049E35207}" destId="{8443FBCD-FA50-44F0-89CD-7D64EDE03469}" srcOrd="0" destOrd="0" presId="urn:microsoft.com/office/officeart/2005/8/layout/vList6"/>
    <dgm:cxn modelId="{5D407398-365E-41BA-AF30-5F72FF466320}" type="presParOf" srcId="{0E77FE4A-DD56-4D77-820F-70F049E35207}" destId="{5F8F142E-6E72-4D25-B24C-2747ABA434C2}" srcOrd="1" destOrd="0" presId="urn:microsoft.com/office/officeart/2005/8/layout/vList6"/>
    <dgm:cxn modelId="{F3CEDFCB-D907-4F44-B9BB-5A8B863FCA10}" type="presParOf" srcId="{4AA4CA19-BAD9-4563-BC1C-D52C81B0D33C}" destId="{8BC8C33E-5F65-4B02-8884-324DC099250C}" srcOrd="7" destOrd="0" presId="urn:microsoft.com/office/officeart/2005/8/layout/vList6"/>
    <dgm:cxn modelId="{4587EA94-EF40-4A27-A8C6-35181439FD21}" type="presParOf" srcId="{4AA4CA19-BAD9-4563-BC1C-D52C81B0D33C}" destId="{D5CBF859-B4A4-40FB-B737-7C92BDD6A28D}" srcOrd="8" destOrd="0" presId="urn:microsoft.com/office/officeart/2005/8/layout/vList6"/>
    <dgm:cxn modelId="{A19872FF-438B-4340-82CE-D32D0B339076}" type="presParOf" srcId="{D5CBF859-B4A4-40FB-B737-7C92BDD6A28D}" destId="{ECF62DD0-CA28-4F9B-94A1-B1C9C7B227BE}" srcOrd="0" destOrd="0" presId="urn:microsoft.com/office/officeart/2005/8/layout/vList6"/>
    <dgm:cxn modelId="{9AD75670-5743-465F-838F-262D6D8A6A76}" type="presParOf" srcId="{D5CBF859-B4A4-40FB-B737-7C92BDD6A28D}" destId="{049A8874-7F23-43F9-921E-69F041BBBDB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4587F-34F3-4A21-926A-20B1391FE98F}">
      <dsp:nvSpPr>
        <dsp:cNvPr id="0" name=""/>
        <dsp:cNvSpPr/>
      </dsp:nvSpPr>
      <dsp:spPr>
        <a:xfrm>
          <a:off x="3674713" y="0"/>
          <a:ext cx="5512069" cy="8794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/>
            <a:t>বাতি</a:t>
          </a:r>
          <a:r>
            <a:rPr lang="en-US" sz="3600" kern="1200" dirty="0"/>
            <a:t>; </a:t>
          </a:r>
          <a:r>
            <a:rPr lang="en-US" sz="3600" kern="1200" dirty="0" err="1"/>
            <a:t>প্রদীপ</a:t>
          </a:r>
          <a:endParaRPr lang="en-US" sz="3600" kern="1200" dirty="0"/>
        </a:p>
      </dsp:txBody>
      <dsp:txXfrm>
        <a:off x="3674713" y="109928"/>
        <a:ext cx="5182285" cy="659568"/>
      </dsp:txXfrm>
    </dsp:sp>
    <dsp:sp modelId="{CA118802-06E2-4ECC-B8C4-EAA6992C6004}">
      <dsp:nvSpPr>
        <dsp:cNvPr id="0" name=""/>
        <dsp:cNvSpPr/>
      </dsp:nvSpPr>
      <dsp:spPr>
        <a:xfrm>
          <a:off x="0" y="1624"/>
          <a:ext cx="3674713" cy="8794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চেরাগ</a:t>
          </a:r>
          <a:endParaRPr lang="en-US" sz="4100" kern="1200" dirty="0"/>
        </a:p>
      </dsp:txBody>
      <dsp:txXfrm>
        <a:off x="42930" y="44554"/>
        <a:ext cx="3588853" cy="793564"/>
      </dsp:txXfrm>
    </dsp:sp>
    <dsp:sp modelId="{1748DC4C-2418-472C-ABA1-AA12E8E31B8E}">
      <dsp:nvSpPr>
        <dsp:cNvPr id="0" name=""/>
        <dsp:cNvSpPr/>
      </dsp:nvSpPr>
      <dsp:spPr>
        <a:xfrm>
          <a:off x="3674713" y="968990"/>
          <a:ext cx="5512069" cy="8794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/>
            <a:t>কক্ষ</a:t>
          </a:r>
          <a:endParaRPr lang="en-US" sz="3600" kern="1200" dirty="0"/>
        </a:p>
      </dsp:txBody>
      <dsp:txXfrm>
        <a:off x="3674713" y="1078918"/>
        <a:ext cx="5182285" cy="659568"/>
      </dsp:txXfrm>
    </dsp:sp>
    <dsp:sp modelId="{2798C48B-6AC6-4C40-952C-41987B9DCF71}">
      <dsp:nvSpPr>
        <dsp:cNvPr id="0" name=""/>
        <dsp:cNvSpPr/>
      </dsp:nvSpPr>
      <dsp:spPr>
        <a:xfrm>
          <a:off x="0" y="968990"/>
          <a:ext cx="3674713" cy="8794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কামরা</a:t>
          </a:r>
          <a:endParaRPr lang="en-US" sz="4100" kern="1200" dirty="0"/>
        </a:p>
      </dsp:txBody>
      <dsp:txXfrm>
        <a:off x="42930" y="1011920"/>
        <a:ext cx="3588853" cy="793564"/>
      </dsp:txXfrm>
    </dsp:sp>
    <dsp:sp modelId="{F89A959D-9CF7-48D1-B45A-F8462C1F6D9D}">
      <dsp:nvSpPr>
        <dsp:cNvPr id="0" name=""/>
        <dsp:cNvSpPr/>
      </dsp:nvSpPr>
      <dsp:spPr>
        <a:xfrm>
          <a:off x="3674713" y="1936357"/>
          <a:ext cx="5512069" cy="8794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spc="-150" dirty="0" err="1"/>
            <a:t>ব্যবহারের</a:t>
          </a:r>
          <a:r>
            <a:rPr lang="en-US" sz="3600" kern="1200" spc="-150" dirty="0"/>
            <a:t> </a:t>
          </a:r>
          <a:r>
            <a:rPr lang="en-US" sz="3600" kern="1200" spc="-150" dirty="0" err="1"/>
            <a:t>অযোগ্য</a:t>
          </a:r>
          <a:r>
            <a:rPr lang="en-US" sz="3600" kern="1200" spc="-150" dirty="0"/>
            <a:t> </a:t>
          </a:r>
          <a:r>
            <a:rPr lang="en-US" sz="3600" kern="1200" spc="-150" dirty="0" err="1"/>
            <a:t>জিনিস</a:t>
          </a:r>
          <a:endParaRPr lang="en-US" sz="3600" kern="1200" spc="-150" dirty="0"/>
        </a:p>
      </dsp:txBody>
      <dsp:txXfrm>
        <a:off x="3674713" y="2046285"/>
        <a:ext cx="5182285" cy="659568"/>
      </dsp:txXfrm>
    </dsp:sp>
    <dsp:sp modelId="{F49710BE-F0DC-47ED-A2FD-965165A010FB}">
      <dsp:nvSpPr>
        <dsp:cNvPr id="0" name=""/>
        <dsp:cNvSpPr/>
      </dsp:nvSpPr>
      <dsp:spPr>
        <a:xfrm>
          <a:off x="0" y="1936357"/>
          <a:ext cx="3674713" cy="8794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লক্কর</a:t>
          </a:r>
          <a:endParaRPr lang="en-US" sz="4100" kern="1200" dirty="0"/>
        </a:p>
      </dsp:txBody>
      <dsp:txXfrm>
        <a:off x="42930" y="1979287"/>
        <a:ext cx="3588853" cy="793564"/>
      </dsp:txXfrm>
    </dsp:sp>
    <dsp:sp modelId="{5F8F142E-6E72-4D25-B24C-2747ABA434C2}">
      <dsp:nvSpPr>
        <dsp:cNvPr id="0" name=""/>
        <dsp:cNvSpPr/>
      </dsp:nvSpPr>
      <dsp:spPr>
        <a:xfrm>
          <a:off x="3674713" y="2903723"/>
          <a:ext cx="5512069" cy="8794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dirty="0" err="1"/>
            <a:t>রান্নার</a:t>
          </a:r>
          <a:r>
            <a:rPr lang="en-US" sz="3900" kern="1200" dirty="0"/>
            <a:t> </a:t>
          </a:r>
          <a:r>
            <a:rPr lang="en-US" sz="3900" kern="1200" dirty="0" err="1"/>
            <a:t>পাত্র</a:t>
          </a:r>
          <a:endParaRPr lang="en-US" sz="3900" kern="1200" dirty="0"/>
        </a:p>
      </dsp:txBody>
      <dsp:txXfrm>
        <a:off x="3674713" y="3013651"/>
        <a:ext cx="5182285" cy="659568"/>
      </dsp:txXfrm>
    </dsp:sp>
    <dsp:sp modelId="{8443FBCD-FA50-44F0-89CD-7D64EDE03469}">
      <dsp:nvSpPr>
        <dsp:cNvPr id="0" name=""/>
        <dsp:cNvSpPr/>
      </dsp:nvSpPr>
      <dsp:spPr>
        <a:xfrm>
          <a:off x="64160" y="2903723"/>
          <a:ext cx="3674713" cy="8794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ডেগচি</a:t>
          </a:r>
          <a:endParaRPr lang="en-US" sz="4100" kern="1200" dirty="0"/>
        </a:p>
      </dsp:txBody>
      <dsp:txXfrm>
        <a:off x="107090" y="2946653"/>
        <a:ext cx="3588853" cy="793564"/>
      </dsp:txXfrm>
    </dsp:sp>
    <dsp:sp modelId="{049A8874-7F23-43F9-921E-69F041BBBDB9}">
      <dsp:nvSpPr>
        <dsp:cNvPr id="0" name=""/>
        <dsp:cNvSpPr/>
      </dsp:nvSpPr>
      <dsp:spPr>
        <a:xfrm>
          <a:off x="3674713" y="3871090"/>
          <a:ext cx="5512069" cy="8794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/>
            <a:t>আবর্জনা</a:t>
          </a:r>
          <a:endParaRPr lang="en-US" sz="3600" kern="1200" dirty="0"/>
        </a:p>
      </dsp:txBody>
      <dsp:txXfrm>
        <a:off x="3674713" y="3981018"/>
        <a:ext cx="5182285" cy="659568"/>
      </dsp:txXfrm>
    </dsp:sp>
    <dsp:sp modelId="{ECF62DD0-CA28-4F9B-94A1-B1C9C7B227BE}">
      <dsp:nvSpPr>
        <dsp:cNvPr id="0" name=""/>
        <dsp:cNvSpPr/>
      </dsp:nvSpPr>
      <dsp:spPr>
        <a:xfrm>
          <a:off x="0" y="3871090"/>
          <a:ext cx="3674713" cy="87942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জঞ্জাল</a:t>
          </a:r>
          <a:endParaRPr lang="en-US" sz="4100" kern="1200" dirty="0"/>
        </a:p>
      </dsp:txBody>
      <dsp:txXfrm>
        <a:off x="42930" y="3914020"/>
        <a:ext cx="3588853" cy="793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4587F-34F3-4A21-926A-20B1391FE98F}">
      <dsp:nvSpPr>
        <dsp:cNvPr id="0" name=""/>
        <dsp:cNvSpPr/>
      </dsp:nvSpPr>
      <dsp:spPr>
        <a:xfrm>
          <a:off x="3674713" y="0"/>
          <a:ext cx="5512069" cy="8794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spc="-150" dirty="0" err="1"/>
            <a:t>চামড়ার</a:t>
          </a:r>
          <a:r>
            <a:rPr lang="en-US" sz="3600" kern="1200" spc="-150" dirty="0"/>
            <a:t> </a:t>
          </a:r>
          <a:r>
            <a:rPr lang="en-US" sz="3600" kern="1200" spc="-150" dirty="0" err="1"/>
            <a:t>তৈরি</a:t>
          </a:r>
          <a:r>
            <a:rPr lang="en-US" sz="3600" kern="1200" spc="-150" dirty="0"/>
            <a:t> </a:t>
          </a:r>
          <a:r>
            <a:rPr lang="en-US" sz="3600" kern="1200" spc="-150" dirty="0" err="1"/>
            <a:t>পাতলা</a:t>
          </a:r>
          <a:r>
            <a:rPr lang="en-US" sz="3600" kern="1200" spc="-150" dirty="0"/>
            <a:t> </a:t>
          </a:r>
          <a:r>
            <a:rPr lang="en-US" sz="3600" kern="1200" spc="-150" dirty="0" err="1"/>
            <a:t>জুতা</a:t>
          </a:r>
          <a:endParaRPr lang="en-US" sz="3600" kern="1200" spc="-150" dirty="0"/>
        </a:p>
      </dsp:txBody>
      <dsp:txXfrm>
        <a:off x="3674713" y="109928"/>
        <a:ext cx="5182285" cy="659568"/>
      </dsp:txXfrm>
    </dsp:sp>
    <dsp:sp modelId="{CA118802-06E2-4ECC-B8C4-EAA6992C6004}">
      <dsp:nvSpPr>
        <dsp:cNvPr id="0" name=""/>
        <dsp:cNvSpPr/>
      </dsp:nvSpPr>
      <dsp:spPr>
        <a:xfrm>
          <a:off x="0" y="1624"/>
          <a:ext cx="3674713" cy="8794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চটি</a:t>
          </a:r>
          <a:endParaRPr lang="en-US" sz="4100" kern="1200" dirty="0"/>
        </a:p>
      </dsp:txBody>
      <dsp:txXfrm>
        <a:off x="42930" y="44554"/>
        <a:ext cx="3588853" cy="793564"/>
      </dsp:txXfrm>
    </dsp:sp>
    <dsp:sp modelId="{1748DC4C-2418-472C-ABA1-AA12E8E31B8E}">
      <dsp:nvSpPr>
        <dsp:cNvPr id="0" name=""/>
        <dsp:cNvSpPr/>
      </dsp:nvSpPr>
      <dsp:spPr>
        <a:xfrm>
          <a:off x="3674713" y="968990"/>
          <a:ext cx="5512069" cy="8794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/>
            <a:t>একের</a:t>
          </a:r>
          <a:r>
            <a:rPr lang="en-US" sz="3600" kern="1200" dirty="0"/>
            <a:t> </a:t>
          </a:r>
          <a:r>
            <a:rPr lang="en-US" sz="3600" kern="1200" dirty="0" err="1"/>
            <a:t>পর</a:t>
          </a:r>
          <a:r>
            <a:rPr lang="en-US" sz="3600" kern="1200" dirty="0"/>
            <a:t> </a:t>
          </a:r>
          <a:r>
            <a:rPr lang="en-US" sz="3600" kern="1200" dirty="0" err="1"/>
            <a:t>এক</a:t>
          </a:r>
          <a:endParaRPr lang="en-US" sz="3600" kern="1200" dirty="0"/>
        </a:p>
      </dsp:txBody>
      <dsp:txXfrm>
        <a:off x="3674713" y="1078918"/>
        <a:ext cx="5182285" cy="659568"/>
      </dsp:txXfrm>
    </dsp:sp>
    <dsp:sp modelId="{2798C48B-6AC6-4C40-952C-41987B9DCF71}">
      <dsp:nvSpPr>
        <dsp:cNvPr id="0" name=""/>
        <dsp:cNvSpPr/>
      </dsp:nvSpPr>
      <dsp:spPr>
        <a:xfrm>
          <a:off x="0" y="968990"/>
          <a:ext cx="3674713" cy="879424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ক্রমাগত</a:t>
          </a:r>
          <a:endParaRPr lang="en-US" sz="4100" kern="1200" dirty="0"/>
        </a:p>
      </dsp:txBody>
      <dsp:txXfrm>
        <a:off x="42930" y="1011920"/>
        <a:ext cx="3588853" cy="793564"/>
      </dsp:txXfrm>
    </dsp:sp>
    <dsp:sp modelId="{F89A959D-9CF7-48D1-B45A-F8462C1F6D9D}">
      <dsp:nvSpPr>
        <dsp:cNvPr id="0" name=""/>
        <dsp:cNvSpPr/>
      </dsp:nvSpPr>
      <dsp:spPr>
        <a:xfrm>
          <a:off x="3674713" y="1936357"/>
          <a:ext cx="5512069" cy="8794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/>
            <a:t>শিক্ষা</a:t>
          </a:r>
          <a:r>
            <a:rPr lang="en-US" sz="3600" kern="1200" dirty="0"/>
            <a:t>; </a:t>
          </a:r>
          <a:r>
            <a:rPr lang="en-US" sz="3600" kern="1200" dirty="0" err="1"/>
            <a:t>উপদেশ</a:t>
          </a:r>
          <a:endParaRPr lang="en-US" sz="3600" kern="1200" dirty="0"/>
        </a:p>
      </dsp:txBody>
      <dsp:txXfrm>
        <a:off x="3674713" y="2046285"/>
        <a:ext cx="5182285" cy="659568"/>
      </dsp:txXfrm>
    </dsp:sp>
    <dsp:sp modelId="{F49710BE-F0DC-47ED-A2FD-965165A010FB}">
      <dsp:nvSpPr>
        <dsp:cNvPr id="0" name=""/>
        <dsp:cNvSpPr/>
      </dsp:nvSpPr>
      <dsp:spPr>
        <a:xfrm>
          <a:off x="0" y="1936357"/>
          <a:ext cx="3674713" cy="879424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তালিম</a:t>
          </a:r>
          <a:endParaRPr lang="en-US" sz="4100" kern="1200" dirty="0"/>
        </a:p>
      </dsp:txBody>
      <dsp:txXfrm>
        <a:off x="42930" y="1979287"/>
        <a:ext cx="3588853" cy="793564"/>
      </dsp:txXfrm>
    </dsp:sp>
    <dsp:sp modelId="{5F8F142E-6E72-4D25-B24C-2747ABA434C2}">
      <dsp:nvSpPr>
        <dsp:cNvPr id="0" name=""/>
        <dsp:cNvSpPr/>
      </dsp:nvSpPr>
      <dsp:spPr>
        <a:xfrm>
          <a:off x="3674713" y="2903723"/>
          <a:ext cx="5512069" cy="8794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dirty="0" err="1"/>
            <a:t>বিষ্ময়ে</a:t>
          </a:r>
          <a:r>
            <a:rPr lang="en-US" sz="3900" kern="1200" dirty="0"/>
            <a:t> </a:t>
          </a:r>
          <a:r>
            <a:rPr lang="en-US" sz="3900" kern="1200" dirty="0" err="1"/>
            <a:t>হতবাক</a:t>
          </a:r>
          <a:r>
            <a:rPr lang="en-US" sz="3900" kern="1200" dirty="0"/>
            <a:t> </a:t>
          </a:r>
          <a:r>
            <a:rPr lang="en-US" sz="3900" kern="1200" dirty="0" err="1"/>
            <a:t>হওয়া</a:t>
          </a:r>
          <a:endParaRPr lang="en-US" sz="3900" kern="1200" dirty="0"/>
        </a:p>
      </dsp:txBody>
      <dsp:txXfrm>
        <a:off x="3674713" y="3013651"/>
        <a:ext cx="5182285" cy="659568"/>
      </dsp:txXfrm>
    </dsp:sp>
    <dsp:sp modelId="{8443FBCD-FA50-44F0-89CD-7D64EDE03469}">
      <dsp:nvSpPr>
        <dsp:cNvPr id="0" name=""/>
        <dsp:cNvSpPr/>
      </dsp:nvSpPr>
      <dsp:spPr>
        <a:xfrm>
          <a:off x="64160" y="2903723"/>
          <a:ext cx="3674713" cy="879424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স্তম্ভিত</a:t>
          </a:r>
          <a:endParaRPr lang="en-US" sz="4100" kern="1200" dirty="0"/>
        </a:p>
      </dsp:txBody>
      <dsp:txXfrm>
        <a:off x="107090" y="2946653"/>
        <a:ext cx="3588853" cy="793564"/>
      </dsp:txXfrm>
    </dsp:sp>
    <dsp:sp modelId="{049A8874-7F23-43F9-921E-69F041BBBDB9}">
      <dsp:nvSpPr>
        <dsp:cNvPr id="0" name=""/>
        <dsp:cNvSpPr/>
      </dsp:nvSpPr>
      <dsp:spPr>
        <a:xfrm>
          <a:off x="3674713" y="3871090"/>
          <a:ext cx="5512069" cy="8794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/>
            <a:t>কৌশল</a:t>
          </a:r>
          <a:endParaRPr lang="en-US" sz="3600" kern="1200" dirty="0"/>
        </a:p>
      </dsp:txBody>
      <dsp:txXfrm>
        <a:off x="3674713" y="3981018"/>
        <a:ext cx="5182285" cy="659568"/>
      </dsp:txXfrm>
    </dsp:sp>
    <dsp:sp modelId="{ECF62DD0-CA28-4F9B-94A1-B1C9C7B227BE}">
      <dsp:nvSpPr>
        <dsp:cNvPr id="0" name=""/>
        <dsp:cNvSpPr/>
      </dsp:nvSpPr>
      <dsp:spPr>
        <a:xfrm>
          <a:off x="0" y="3871090"/>
          <a:ext cx="3674713" cy="879424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কায়দা</a:t>
          </a:r>
          <a:endParaRPr lang="en-US" sz="4100" kern="1200" dirty="0"/>
        </a:p>
      </dsp:txBody>
      <dsp:txXfrm>
        <a:off x="42930" y="3914020"/>
        <a:ext cx="3588853" cy="793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C3552-CD3C-415E-84A2-5F867DB0C157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8BCD0-D65E-4C9E-B173-2A442319F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1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8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10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স্লাইডে</a:t>
            </a:r>
            <a:r>
              <a:rPr lang="en-US" dirty="0"/>
              <a:t> </a:t>
            </a:r>
            <a:r>
              <a:rPr lang="en-US" dirty="0" err="1"/>
              <a:t>প্রশ্নোত্তর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 </a:t>
            </a:r>
            <a:r>
              <a:rPr lang="en-US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ঘোষণার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তার</a:t>
            </a:r>
            <a:r>
              <a:rPr lang="en-US" baseline="0" dirty="0"/>
              <a:t> </a:t>
            </a:r>
            <a:r>
              <a:rPr lang="en-US" baseline="0" dirty="0" err="1"/>
              <a:t>নিজস্ব</a:t>
            </a:r>
            <a:r>
              <a:rPr lang="en-US" baseline="0" dirty="0"/>
              <a:t> </a:t>
            </a:r>
            <a:r>
              <a:rPr lang="en-US" baseline="0" dirty="0" err="1"/>
              <a:t>অন্য</a:t>
            </a:r>
            <a:r>
              <a:rPr lang="en-US" baseline="0" dirty="0"/>
              <a:t> </a:t>
            </a:r>
            <a:r>
              <a:rPr lang="en-US" baseline="0" dirty="0" err="1"/>
              <a:t>উপায়েও</a:t>
            </a:r>
            <a:r>
              <a:rPr lang="en-US" baseline="0" dirty="0"/>
              <a:t>  </a:t>
            </a:r>
            <a:r>
              <a:rPr lang="en-US" baseline="0" dirty="0" err="1"/>
              <a:t>পূর্বজ্ঞান</a:t>
            </a:r>
            <a:r>
              <a:rPr lang="en-US" baseline="0" dirty="0"/>
              <a:t> </a:t>
            </a:r>
            <a:r>
              <a:rPr lang="en-US" baseline="0" dirty="0" err="1"/>
              <a:t>যাচাই</a:t>
            </a:r>
            <a:r>
              <a:rPr lang="en-US" baseline="0" dirty="0"/>
              <a:t> </a:t>
            </a:r>
            <a:r>
              <a:rPr lang="en-US" baseline="0" dirty="0" err="1"/>
              <a:t>এর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98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b="1" dirty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en-US" sz="1200" b="1" dirty="0" err="1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1" dirty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গলায় ফুলের মালা</a:t>
            </a:r>
            <a:r>
              <a:rPr lang="en-US" sz="1200" b="1" dirty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1200" b="1" dirty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11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শিক্ষক</a:t>
            </a:r>
            <a:r>
              <a:rPr lang="bn-BD" baseline="0" dirty="0"/>
              <a:t> শিখনফল দেখাতেও পারেন আবার নাও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9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833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pPr/>
              <a:t>2/12/2021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4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6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8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3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5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794716" y="6413679"/>
            <a:ext cx="698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baseline="0" dirty="0" err="1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1600" baseline="0" dirty="0" err="1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মগড়া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মগড়া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26126"/>
            <a:ext cx="12200708" cy="6831874"/>
          </a:xfrm>
          <a:prstGeom prst="rect">
            <a:avLst/>
          </a:prstGeom>
          <a:noFill/>
          <a:ln w="161925" cap="sq" cmpd="sng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60000">
                  <a:srgbClr val="218739"/>
                </a:gs>
                <a:gs pos="32000">
                  <a:srgbClr val="00B050"/>
                </a:gs>
                <a:gs pos="100000">
                  <a:srgbClr val="92D050"/>
                </a:gs>
              </a:gsLst>
              <a:path path="circle">
                <a:fillToRect l="50000" t="130000" r="50000" b="-30000"/>
              </a:path>
              <a:tileRect/>
            </a:gradFill>
            <a:prstDash val="sysDash"/>
            <a:round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2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7853DDF-B97D-4D23-9F4D-89C2E0859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003317-9C21-4B06-9507-9E45FD8C3524}"/>
              </a:ext>
            </a:extLst>
          </p:cNvPr>
          <p:cNvSpPr txBox="1"/>
          <p:nvPr/>
        </p:nvSpPr>
        <p:spPr>
          <a:xfrm>
            <a:off x="2518016" y="60829"/>
            <a:ext cx="7155967" cy="2063597"/>
          </a:xfrm>
          <a:prstGeom prst="rect">
            <a:avLst/>
          </a:prstGeom>
          <a:noFill/>
        </p:spPr>
        <p:txBody>
          <a:bodyPr wrap="square" lIns="92919" tIns="46460" rIns="92919" bIns="46460" rtlCol="0">
            <a:spAutoFit/>
          </a:bodyPr>
          <a:lstStyle/>
          <a:p>
            <a:pPr algn="ctr"/>
            <a:r>
              <a:rPr lang="en-US" sz="1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2800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12800" b="1" dirty="0" err="1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12800" b="1" dirty="0" err="1">
                <a:ln>
                  <a:solidFill>
                    <a:schemeClr val="bg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2800" b="1" dirty="0">
              <a:ln>
                <a:solidFill>
                  <a:schemeClr val="bg1"/>
                </a:solidFill>
              </a:ln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ertical Scroll 3">
            <a:extLst>
              <a:ext uri="{FF2B5EF4-FFF2-40B4-BE49-F238E27FC236}">
                <a16:creationId xmlns:a16="http://schemas.microsoft.com/office/drawing/2014/main" id="{51A5A314-BA03-41E5-B2E5-FF07D9C51A6F}"/>
              </a:ext>
            </a:extLst>
          </p:cNvPr>
          <p:cNvSpPr/>
          <p:nvPr/>
        </p:nvSpPr>
        <p:spPr>
          <a:xfrm flipH="1">
            <a:off x="3922292" y="224589"/>
            <a:ext cx="3665623" cy="978569"/>
          </a:xfrm>
          <a:prstGeom prst="flowChartAlternateProcess">
            <a:avLst/>
          </a:prstGeom>
          <a:solidFill>
            <a:srgbClr val="8AC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কুইজ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Game Show Contestants Cartoon High Res Stock Images | Shutterstock">
            <a:extLst>
              <a:ext uri="{FF2B5EF4-FFF2-40B4-BE49-F238E27FC236}">
                <a16:creationId xmlns:a16="http://schemas.microsoft.com/office/drawing/2014/main" id="{A4BB165D-D9A9-48EC-AC02-EAAC35D3D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6"/>
          <a:stretch/>
        </p:blipFill>
        <p:spPr bwMode="auto">
          <a:xfrm>
            <a:off x="609596" y="2390275"/>
            <a:ext cx="5116830" cy="399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9CC8C5C4-8F85-46EC-8085-E4AEF76465BF}"/>
              </a:ext>
            </a:extLst>
          </p:cNvPr>
          <p:cNvSpPr/>
          <p:nvPr/>
        </p:nvSpPr>
        <p:spPr>
          <a:xfrm>
            <a:off x="6156158" y="5038167"/>
            <a:ext cx="5378117" cy="106679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পায়রা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marL="623888" indent="-623888">
              <a:defRPr/>
            </a:pP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>
              <a:defRPr/>
            </a:pP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B2CD2-F3D3-4ACB-ADFF-87704EA22EAF}"/>
              </a:ext>
            </a:extLst>
          </p:cNvPr>
          <p:cNvSpPr txBox="1"/>
          <p:nvPr/>
        </p:nvSpPr>
        <p:spPr>
          <a:xfrm>
            <a:off x="1395664" y="1375428"/>
            <a:ext cx="8837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3888" indent="-623888" algn="ctr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তুলবে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8B61ED0A-AF59-421E-8BA5-F48B8EC9A3CA}"/>
              </a:ext>
            </a:extLst>
          </p:cNvPr>
          <p:cNvSpPr/>
          <p:nvPr/>
        </p:nvSpPr>
        <p:spPr>
          <a:xfrm>
            <a:off x="6208903" y="2605311"/>
            <a:ext cx="4876193" cy="1364523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>
              <a:defRPr/>
            </a:pP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চেরাগ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marL="623888" indent="-623888">
              <a:defRPr/>
            </a:pP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marL="623888" indent="-623888">
              <a:defRPr/>
            </a:pP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2AD8211B-662F-4503-A719-6AC9945A42A1}"/>
              </a:ext>
            </a:extLst>
          </p:cNvPr>
          <p:cNvSpPr/>
          <p:nvPr/>
        </p:nvSpPr>
        <p:spPr>
          <a:xfrm>
            <a:off x="6156158" y="4281122"/>
            <a:ext cx="5843337" cy="65159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তালিম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marL="623888" indent="-623888">
              <a:defRPr/>
            </a:pP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  <a:p>
            <a:pPr marL="623888" indent="-623888">
              <a:defRPr/>
            </a:pP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>
              <a:defRPr/>
            </a:pP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7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ertical Scroll 3">
            <a:extLst>
              <a:ext uri="{FF2B5EF4-FFF2-40B4-BE49-F238E27FC236}">
                <a16:creationId xmlns:a16="http://schemas.microsoft.com/office/drawing/2014/main" id="{51A5A314-BA03-41E5-B2E5-FF07D9C51A6F}"/>
              </a:ext>
            </a:extLst>
          </p:cNvPr>
          <p:cNvSpPr/>
          <p:nvPr/>
        </p:nvSpPr>
        <p:spPr>
          <a:xfrm flipH="1">
            <a:off x="1521387" y="530739"/>
            <a:ext cx="3665623" cy="978569"/>
          </a:xfrm>
          <a:prstGeom prst="flowChartAlternateProcess">
            <a:avLst/>
          </a:prstGeom>
          <a:solidFill>
            <a:srgbClr val="8AC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7ED47B-E555-41C6-AD87-D22D0EB73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47"/>
          <a:stretch/>
        </p:blipFill>
        <p:spPr>
          <a:xfrm>
            <a:off x="1521387" y="1835066"/>
            <a:ext cx="3665623" cy="42402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C362AE-A2BA-4AC2-B57C-ED9E84C181E5}"/>
              </a:ext>
            </a:extLst>
          </p:cNvPr>
          <p:cNvSpPr txBox="1"/>
          <p:nvPr/>
        </p:nvSpPr>
        <p:spPr>
          <a:xfrm>
            <a:off x="128337" y="6221232"/>
            <a:ext cx="62243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3888" indent="-623888" algn="ctr"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দাগিয়ে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E830E-BC4D-4D2F-858A-331657DE5A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13" t="21994" r="34531" b="5256"/>
          <a:stretch/>
        </p:blipFill>
        <p:spPr>
          <a:xfrm>
            <a:off x="6352674" y="112458"/>
            <a:ext cx="5295900" cy="663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ertical Scroll 3">
            <a:extLst>
              <a:ext uri="{FF2B5EF4-FFF2-40B4-BE49-F238E27FC236}">
                <a16:creationId xmlns:a16="http://schemas.microsoft.com/office/drawing/2014/main" id="{51A5A314-BA03-41E5-B2E5-FF07D9C51A6F}"/>
              </a:ext>
            </a:extLst>
          </p:cNvPr>
          <p:cNvSpPr/>
          <p:nvPr/>
        </p:nvSpPr>
        <p:spPr>
          <a:xfrm flipH="1">
            <a:off x="3582705" y="138814"/>
            <a:ext cx="5026589" cy="978569"/>
          </a:xfrm>
          <a:prstGeom prst="flowChartAlternateProcess">
            <a:avLst/>
          </a:prstGeom>
          <a:solidFill>
            <a:srgbClr val="8AC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F90D7-3B43-447C-A81C-FC426E5DE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2126955"/>
            <a:ext cx="4400550" cy="3358787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7908BEA-8547-40E1-BBD1-6AB0D7C4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4633"/>
            <a:ext cx="779145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cs typeface="Vrinda" panose="020B0502040204020203" pitchFamily="34" charset="0"/>
              </a:rPr>
              <a:t>বিষয়গুলো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cs typeface="Vrinda" panose="020B0502040204020203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cs typeface="Vrinda" panose="020B0502040204020203" pitchFamily="34" charset="0"/>
              </a:rPr>
              <a:t>নিয়ে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cs typeface="Vrinda" panose="020B0502040204020203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cs typeface="Vrinda" panose="020B0502040204020203" pitchFamily="34" charset="0"/>
              </a:rPr>
              <a:t>আলোচনা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cs typeface="Vrinda" panose="020B0502040204020203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cs typeface="Vrinda" panose="020B0502040204020203" pitchFamily="34" charset="0"/>
              </a:rPr>
              <a:t>কর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Unicode MS"/>
              <a:cs typeface="Vrinda" panose="020B05020402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800" b="1" dirty="0">
                <a:solidFill>
                  <a:srgbClr val="002060"/>
                </a:solidFill>
                <a:latin typeface="Arial Unicode MS"/>
              </a:rPr>
              <a:t>১। </a:t>
            </a:r>
            <a:r>
              <a:rPr lang="en-US" altLang="en-US" sz="2800" b="1" dirty="0">
                <a:solidFill>
                  <a:srgbClr val="002060"/>
                </a:solidFill>
                <a:latin typeface="Arial Unicode MS"/>
                <a:cs typeface="Vrinda" panose="020B0502040204020203" pitchFamily="34" charset="0"/>
              </a:rPr>
              <a:t>‘‘</a:t>
            </a:r>
            <a:r>
              <a:rPr lang="bn-IN" altLang="en-US" sz="2800" b="1" dirty="0">
                <a:solidFill>
                  <a:srgbClr val="002060"/>
                </a:solidFill>
                <a:latin typeface="Arial Unicode MS"/>
              </a:rPr>
              <a:t>তাতে নিশানাথবাবুর খুব একটা অসুবিধাও হয়না</a:t>
            </a:r>
            <a:r>
              <a:rPr lang="en-US" altLang="en-US" sz="2800" b="1" dirty="0">
                <a:solidFill>
                  <a:srgbClr val="002060"/>
                </a:solidFill>
                <a:latin typeface="Arial Unicode MS"/>
                <a:cs typeface="Vrinda" panose="020B0502040204020203" pitchFamily="34" charset="0"/>
              </a:rPr>
              <a:t>‘’- </a:t>
            </a:r>
            <a:r>
              <a:rPr lang="bn-IN" altLang="en-US" sz="2800" b="1" dirty="0">
                <a:solidFill>
                  <a:srgbClr val="002060"/>
                </a:solidFill>
                <a:latin typeface="Arial Unicode MS"/>
              </a:rPr>
              <a:t>কোন প্রসঙ্গে এ কথা বলা হয়েছে</a:t>
            </a:r>
            <a:r>
              <a:rPr lang="en-US" altLang="en-US" sz="2800" b="1" dirty="0">
                <a:solidFill>
                  <a:srgbClr val="002060"/>
                </a:solidFill>
                <a:latin typeface="Arial Unicode MS"/>
                <a:cs typeface="Vrinda" panose="020B0502040204020203" pitchFamily="34" charset="0"/>
              </a:rPr>
              <a:t>?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B1F3E74-A8C8-4D65-B1FD-865BEC98F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20706"/>
            <a:ext cx="9833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800" b="1" dirty="0">
                <a:solidFill>
                  <a:srgbClr val="00B050"/>
                </a:solidFill>
                <a:latin typeface="Arial Unicode MS"/>
              </a:rPr>
              <a:t>৬। আলাউদ্দিনের চেরাগ কী</a:t>
            </a:r>
            <a:r>
              <a:rPr lang="en-US" altLang="en-US" sz="2800" b="1" dirty="0">
                <a:solidFill>
                  <a:srgbClr val="00B050"/>
                </a:solidFill>
                <a:latin typeface="Arial Unicode MS"/>
                <a:cs typeface="Vrinda" panose="020B0502040204020203" pitchFamily="34" charset="0"/>
              </a:rPr>
              <a:t>? </a:t>
            </a:r>
            <a:r>
              <a:rPr lang="bn-IN" altLang="en-US" sz="2800" b="1" dirty="0">
                <a:solidFill>
                  <a:srgbClr val="00B050"/>
                </a:solidFill>
                <a:latin typeface="Arial Unicode MS"/>
              </a:rPr>
              <a:t>গল্পটি আমাদের কী শিক্ষা দেয়</a:t>
            </a:r>
            <a:r>
              <a:rPr lang="en-US" altLang="en-US" sz="2800" b="1" dirty="0">
                <a:solidFill>
                  <a:srgbClr val="00B050"/>
                </a:solidFill>
                <a:latin typeface="Arial Unicode MS"/>
                <a:cs typeface="Vrinda" panose="020B0502040204020203" pitchFamily="34" charset="0"/>
              </a:rPr>
              <a:t>?</a:t>
            </a:r>
            <a:r>
              <a:rPr lang="en-US" altLang="en-US" sz="3600" b="1" dirty="0">
                <a:solidFill>
                  <a:srgbClr val="00B050"/>
                </a:solidFill>
              </a:rPr>
              <a:t> </a:t>
            </a:r>
            <a:endParaRPr lang="en-US" altLang="en-US" sz="54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1BC8BE7-0A16-4894-9A35-1833E19FE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81007"/>
            <a:ext cx="77914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800" b="1" dirty="0">
                <a:solidFill>
                  <a:srgbClr val="00B050"/>
                </a:solidFill>
                <a:latin typeface="Arial Unicode MS"/>
              </a:rPr>
              <a:t>২। </a:t>
            </a:r>
            <a:r>
              <a:rPr lang="en-US" altLang="en-US" sz="2800" b="1" dirty="0">
                <a:solidFill>
                  <a:srgbClr val="00B050"/>
                </a:solidFill>
                <a:latin typeface="Arial Unicode MS"/>
                <a:cs typeface="Vrinda" panose="020B0502040204020203" pitchFamily="34" charset="0"/>
              </a:rPr>
              <a:t>“</a:t>
            </a:r>
            <a:r>
              <a:rPr lang="bn-IN" altLang="en-US" sz="2800" b="1" dirty="0">
                <a:solidFill>
                  <a:srgbClr val="00B050"/>
                </a:solidFill>
                <a:latin typeface="Arial Unicode MS"/>
              </a:rPr>
              <a:t>লোভী মানুষের হাতে কী দিতে নেই</a:t>
            </a:r>
            <a:r>
              <a:rPr lang="en-US" altLang="en-US" sz="2800" b="1" dirty="0">
                <a:solidFill>
                  <a:srgbClr val="00B050"/>
                </a:solidFill>
                <a:latin typeface="Arial Unicode MS"/>
                <a:cs typeface="Vrinda" panose="020B0502040204020203" pitchFamily="34" charset="0"/>
              </a:rPr>
              <a:t>?"- </a:t>
            </a:r>
            <a:r>
              <a:rPr lang="bn-IN" altLang="en-US" sz="2800" b="1" dirty="0">
                <a:solidFill>
                  <a:srgbClr val="00B050"/>
                </a:solidFill>
                <a:latin typeface="Arial Unicode MS"/>
              </a:rPr>
              <a:t>ব্যাখ্যা করো। </a:t>
            </a:r>
            <a:endParaRPr lang="en-US" altLang="en-US" sz="2800" b="1" dirty="0">
              <a:solidFill>
                <a:srgbClr val="00B050"/>
              </a:solidFill>
              <a:latin typeface="Arial Unicode M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828B429-DA1C-4F93-B4F0-376489042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62193"/>
            <a:ext cx="77914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800" b="1" dirty="0">
                <a:solidFill>
                  <a:srgbClr val="002060"/>
                </a:solidFill>
                <a:latin typeface="Arial Unicode MS"/>
              </a:rPr>
              <a:t>৩। </a:t>
            </a:r>
            <a:r>
              <a:rPr lang="en-US" altLang="en-US" sz="2800" b="1" dirty="0">
                <a:solidFill>
                  <a:srgbClr val="002060"/>
                </a:solidFill>
                <a:latin typeface="Arial Unicode MS"/>
                <a:cs typeface="Vrinda" panose="020B0502040204020203" pitchFamily="34" charset="0"/>
              </a:rPr>
              <a:t>“</a:t>
            </a:r>
            <a:r>
              <a:rPr lang="bn-IN" altLang="en-US" sz="2800" b="1" dirty="0">
                <a:solidFill>
                  <a:srgbClr val="002060"/>
                </a:solidFill>
                <a:latin typeface="Arial Unicode MS"/>
              </a:rPr>
              <a:t>ব্ল্যাকবোর্ডে নিজের লেখা নিজেই পড়তে পারেন না</a:t>
            </a:r>
            <a:r>
              <a:rPr lang="en-US" altLang="en-US" sz="2800" b="1" dirty="0">
                <a:solidFill>
                  <a:srgbClr val="002060"/>
                </a:solidFill>
                <a:latin typeface="Arial Unicode MS"/>
                <a:cs typeface="Vrinda" panose="020B0502040204020203" pitchFamily="34" charset="0"/>
              </a:rPr>
              <a:t>"- </a:t>
            </a:r>
            <a:r>
              <a:rPr lang="bn-IN" altLang="en-US" sz="2800" b="1" dirty="0">
                <a:solidFill>
                  <a:srgbClr val="002060"/>
                </a:solidFill>
                <a:latin typeface="Arial Unicode MS"/>
              </a:rPr>
              <a:t>উক্তিটি কার সম্পর্কে এবং কেন করা হয়েছে </a:t>
            </a:r>
            <a:r>
              <a:rPr lang="en-US" altLang="en-US" sz="2800" b="1" dirty="0">
                <a:solidFill>
                  <a:srgbClr val="002060"/>
                </a:solidFill>
                <a:latin typeface="Arial Unicode MS"/>
                <a:cs typeface="Vrinda" panose="020B0502040204020203" pitchFamily="34" charset="0"/>
              </a:rPr>
              <a:t>?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D6AF295-671E-4132-B234-D54467850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16300"/>
            <a:ext cx="7791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800" b="1" dirty="0">
                <a:solidFill>
                  <a:srgbClr val="00B050"/>
                </a:solidFill>
                <a:latin typeface="Arial Unicode MS"/>
              </a:rPr>
              <a:t>৪। মানুষের কী দেখে দৈত্য মুগ্ধ হয়</a:t>
            </a:r>
            <a:r>
              <a:rPr lang="en-US" altLang="en-US" sz="2800" b="1" dirty="0">
                <a:solidFill>
                  <a:srgbClr val="00B050"/>
                </a:solidFill>
                <a:latin typeface="Arial Unicode MS"/>
                <a:cs typeface="Vrinda" panose="020B0502040204020203" pitchFamily="34" charset="0"/>
              </a:rPr>
              <a:t>?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D179C5F-12A4-4441-A068-F490EA63C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93354"/>
            <a:ext cx="77914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800" b="1" dirty="0">
                <a:solidFill>
                  <a:srgbClr val="002060"/>
                </a:solidFill>
                <a:latin typeface="Arial Unicode MS"/>
              </a:rPr>
              <a:t>৫। চোখে কম দেখলেও নিশানাথবাবুর বাঁধের উপর দিয়ে হাঁটতে অসুবিধা হয় না কেন</a:t>
            </a:r>
            <a:r>
              <a:rPr lang="en-US" altLang="en-US" sz="2800" b="1" dirty="0">
                <a:solidFill>
                  <a:srgbClr val="002060"/>
                </a:solidFill>
                <a:latin typeface="Arial Unicode MS"/>
                <a:cs typeface="Vrinda" panose="020B0502040204020203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801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4751" y="1596749"/>
            <a:ext cx="8362498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হুমায়ূন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2450110"/>
            <a:ext cx="35202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১৯৪২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1801" y="2464479"/>
            <a:ext cx="3458029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১৯৪৮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981201" y="3404689"/>
            <a:ext cx="3520267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১৯৫২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9219" y="3426275"/>
            <a:ext cx="345803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4751" y="4318219"/>
            <a:ext cx="852866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নিশানাথবাবু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5173359"/>
            <a:ext cx="350520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910614" y="5839227"/>
            <a:ext cx="3388406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981200" y="5965374"/>
            <a:ext cx="3505200" cy="6647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(গ)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888843" y="5064769"/>
            <a:ext cx="3388406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2686" y="245011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15" name="Oval 14"/>
          <p:cNvSpPr/>
          <p:nvPr/>
        </p:nvSpPr>
        <p:spPr>
          <a:xfrm>
            <a:off x="10277249" y="310298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4202" y="5214501"/>
            <a:ext cx="6011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17" name="Vertical Scroll 3">
            <a:extLst>
              <a:ext uri="{FF2B5EF4-FFF2-40B4-BE49-F238E27FC236}">
                <a16:creationId xmlns:a16="http://schemas.microsoft.com/office/drawing/2014/main" id="{E5140510-657B-406E-883F-630533ACA1E3}"/>
              </a:ext>
            </a:extLst>
          </p:cNvPr>
          <p:cNvSpPr/>
          <p:nvPr/>
        </p:nvSpPr>
        <p:spPr>
          <a:xfrm flipH="1">
            <a:off x="3582705" y="138814"/>
            <a:ext cx="5026589" cy="978569"/>
          </a:xfrm>
          <a:prstGeom prst="flowChartAlternateProcess">
            <a:avLst/>
          </a:prstGeom>
          <a:solidFill>
            <a:srgbClr val="8AC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31369" y="188862"/>
            <a:ext cx="3810000" cy="84857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08853" tIns="54426" rIns="108853" bIns="54426" rtlCol="0">
            <a:spAutoFit/>
          </a:bodyPr>
          <a:lstStyle/>
          <a:p>
            <a:r>
              <a:rPr lang="bn-BD" sz="48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88" y="1572126"/>
            <a:ext cx="9522872" cy="396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7FF0BF-485A-4FCC-BFA1-EC152619A0FB}"/>
              </a:ext>
            </a:extLst>
          </p:cNvPr>
          <p:cNvSpPr txBox="1"/>
          <p:nvPr/>
        </p:nvSpPr>
        <p:spPr>
          <a:xfrm>
            <a:off x="6031" y="5755683"/>
            <a:ext cx="12205252" cy="109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08853" tIns="54426" rIns="108853" bIns="54426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আলাদিনের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চেরাগ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ম্যসেঞ্জারে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517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9385" y="1540821"/>
            <a:ext cx="8510954" cy="4033367"/>
          </a:xfrm>
          <a:prstGeom prst="rect">
            <a:avLst/>
          </a:prstGeom>
          <a:noFill/>
        </p:spPr>
        <p:txBody>
          <a:bodyPr wrap="square" lIns="92919" tIns="46460" rIns="92919" bIns="46460" rtlCol="0">
            <a:spAutoFit/>
          </a:bodyPr>
          <a:lstStyle/>
          <a:p>
            <a:pPr algn="ctr"/>
            <a:r>
              <a:rPr lang="en-US" sz="1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1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8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1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12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1280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1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128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8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IN" sz="1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1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0A0200-DFD7-44F4-BC72-631DCC51EDFD}"/>
              </a:ext>
            </a:extLst>
          </p:cNvPr>
          <p:cNvGrpSpPr/>
          <p:nvPr/>
        </p:nvGrpSpPr>
        <p:grpSpPr>
          <a:xfrm>
            <a:off x="0" y="-1"/>
            <a:ext cx="12226068" cy="6891132"/>
            <a:chOff x="0" y="-1"/>
            <a:chExt cx="12226068" cy="68911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5CA525-4400-4135-B800-8F607B361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0601739" cy="689113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DDC54C-C0DE-447D-84D4-3AC3CC0B8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40"/>
            <a:stretch/>
          </p:blipFill>
          <p:spPr>
            <a:xfrm>
              <a:off x="10593343" y="0"/>
              <a:ext cx="737914" cy="689113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ABB82F-7C8F-4243-A6B4-74CF314C0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40"/>
            <a:stretch/>
          </p:blipFill>
          <p:spPr>
            <a:xfrm>
              <a:off x="11285622" y="0"/>
              <a:ext cx="737914" cy="68911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181D62-2676-4CFD-8D4A-7F2FEDC96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40"/>
            <a:stretch/>
          </p:blipFill>
          <p:spPr>
            <a:xfrm>
              <a:off x="11488154" y="0"/>
              <a:ext cx="737914" cy="689113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BADC0B-3E9F-4A97-A586-D464EB0704DE}"/>
              </a:ext>
            </a:extLst>
          </p:cNvPr>
          <p:cNvSpPr txBox="1"/>
          <p:nvPr/>
        </p:nvSpPr>
        <p:spPr>
          <a:xfrm>
            <a:off x="4184073" y="143411"/>
            <a:ext cx="3919955" cy="1038582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 rtl="0"/>
            <a:endParaRPr lang="en-US" sz="1000" b="1" i="0" dirty="0">
              <a:solidFill>
                <a:schemeClr val="bg1"/>
              </a:solidFill>
              <a:effectLst/>
              <a:latin typeface="inherit"/>
            </a:endParaRPr>
          </a:p>
          <a:p>
            <a:pPr algn="ctr" rtl="0"/>
            <a:r>
              <a:rPr lang="en-US" sz="4400" b="1" i="0" dirty="0" err="1">
                <a:solidFill>
                  <a:schemeClr val="bg1"/>
                </a:solidFill>
                <a:effectLst/>
                <a:latin typeface="inherit"/>
              </a:rPr>
              <a:t>পরিচিতি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Chonchol\Desktop\IMG_20171202_151720.png">
            <a:extLst>
              <a:ext uri="{FF2B5EF4-FFF2-40B4-BE49-F238E27FC236}">
                <a16:creationId xmlns:a16="http://schemas.microsoft.com/office/drawing/2014/main" id="{5C257B89-0F11-491E-9F7D-F916910D26CE}"/>
              </a:ext>
            </a:extLst>
          </p:cNvPr>
          <p:cNvPicPr/>
          <p:nvPr/>
        </p:nvPicPr>
        <p:blipFill>
          <a:blip r:embed="rId4" cstate="print"/>
          <a:srcRect l="14103" t="16012" r="17949"/>
          <a:stretch>
            <a:fillRect/>
          </a:stretch>
        </p:blipFill>
        <p:spPr bwMode="auto">
          <a:xfrm>
            <a:off x="8260925" y="328822"/>
            <a:ext cx="3596186" cy="467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A95C1F-FA0D-4718-B8C0-EE6C08989AAB}"/>
              </a:ext>
            </a:extLst>
          </p:cNvPr>
          <p:cNvSpPr txBox="1"/>
          <p:nvPr/>
        </p:nvSpPr>
        <p:spPr>
          <a:xfrm>
            <a:off x="7606748" y="5046944"/>
            <a:ext cx="4585252" cy="1804749"/>
          </a:xfrm>
          <a:prstGeom prst="roundRect">
            <a:avLst/>
          </a:prstGeom>
          <a:solidFill>
            <a:srgbClr val="581B0C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3600" b="1" dirty="0" err="1">
                <a:solidFill>
                  <a:srgbClr val="FFFF00"/>
                </a:solidFill>
                <a:latin typeface="inherit"/>
              </a:rPr>
              <a:t>সামছুদ্দোহা</a:t>
            </a:r>
            <a:r>
              <a:rPr lang="en-US" sz="3600" b="1" dirty="0">
                <a:solidFill>
                  <a:srgbClr val="FFFF00"/>
                </a:solidFill>
                <a:latin typeface="inherit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inherit"/>
              </a:rPr>
              <a:t>চঞ্চল</a:t>
            </a:r>
            <a:endParaRPr lang="en-US" sz="3600" b="1" dirty="0">
              <a:solidFill>
                <a:srgbClr val="FFFF00"/>
              </a:solidFill>
              <a:latin typeface="inherit"/>
            </a:endParaRPr>
          </a:p>
          <a:p>
            <a:pPr algn="ctr" rtl="0"/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inherit"/>
              </a:rPr>
              <a:t>শিক্ষক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inherit"/>
              </a:rPr>
              <a:t>,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inherit"/>
              </a:rPr>
              <a:t>বাংলা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inherit"/>
              </a:rPr>
              <a:t>বিভাগ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inherit"/>
            </a:endParaRPr>
          </a:p>
          <a:p>
            <a:pPr algn="ctr" rtl="0"/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inherit"/>
              </a:rPr>
              <a:t>নারায়ণকুল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inherit"/>
              </a:rPr>
              <a:t>ড্রিম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inherit"/>
              </a:rPr>
              <a:t>মডেল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inherit"/>
              </a:rPr>
              <a:t>স্কুল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inherit"/>
              </a:rPr>
              <a:t>অ্যান্ড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inherit"/>
              </a:rPr>
              <a:t>কলেজ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inherit"/>
              </a:rPr>
              <a:t>,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inherit"/>
              </a:rPr>
              <a:t>গাজীপুর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inherit"/>
              </a:rPr>
              <a:t>।</a:t>
            </a:r>
            <a:endParaRPr lang="en-US" sz="8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4E4722-03A9-4D89-B9E4-3AC0CC989990}"/>
              </a:ext>
            </a:extLst>
          </p:cNvPr>
          <p:cNvSpPr txBox="1"/>
          <p:nvPr/>
        </p:nvSpPr>
        <p:spPr>
          <a:xfrm>
            <a:off x="0" y="5126831"/>
            <a:ext cx="5353878" cy="1731169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bn-IN" sz="20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IN" sz="20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</a:p>
          <a:p>
            <a:pPr algn="just"/>
            <a:r>
              <a:rPr lang="en-US" sz="2000" b="1" dirty="0" err="1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	</a:t>
            </a:r>
            <a:r>
              <a:rPr lang="en-AU" sz="20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err="1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আনন্দপাঠ</a:t>
            </a:r>
            <a:r>
              <a:rPr lang="en-US" sz="20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2000" b="1" dirty="0">
              <a:ln w="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b="1" dirty="0" err="1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AU" sz="20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0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আলাউদ্দিনের</a:t>
            </a:r>
            <a:r>
              <a:rPr lang="en-US" sz="20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চেরাগ</a:t>
            </a:r>
            <a:endParaRPr lang="bn-BD" sz="2000" b="1" dirty="0">
              <a:ln w="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0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AU" sz="20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2000" b="1" dirty="0">
              <a:ln w="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4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87586" y="-57150"/>
            <a:ext cx="4504414" cy="6915150"/>
          </a:xfrm>
          <a:prstGeom prst="rect">
            <a:avLst/>
          </a:prstGeom>
          <a:solidFill>
            <a:srgbClr val="ACFD94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8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8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8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8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FECF03-EB5A-4E5A-88CD-A22D7707FA36}"/>
              </a:ext>
            </a:extLst>
          </p:cNvPr>
          <p:cNvSpPr/>
          <p:nvPr/>
        </p:nvSpPr>
        <p:spPr>
          <a:xfrm>
            <a:off x="7687586" y="-57150"/>
            <a:ext cx="4504414" cy="6915150"/>
          </a:xfrm>
          <a:prstGeom prst="rect">
            <a:avLst/>
          </a:prstGeom>
          <a:solidFill>
            <a:srgbClr val="ACFD94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ছেলের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6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আলাদিন</a:t>
            </a:r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72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চেরাগ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E3292-8575-4692-9AEC-16D20F22B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63" y="0"/>
            <a:ext cx="4629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F7F81E-15F1-40AA-8EAF-9645C3E571AD}"/>
              </a:ext>
            </a:extLst>
          </p:cNvPr>
          <p:cNvSpPr/>
          <p:nvPr/>
        </p:nvSpPr>
        <p:spPr>
          <a:xfrm>
            <a:off x="0" y="0"/>
            <a:ext cx="12192000" cy="6915150"/>
          </a:xfrm>
          <a:prstGeom prst="rect">
            <a:avLst/>
          </a:prstGeom>
          <a:solidFill>
            <a:srgbClr val="8AC0FF"/>
          </a:solidFill>
          <a:ln>
            <a:solidFill>
              <a:srgbClr val="D2FF8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6CDC3-2C1A-4139-97F8-2759844804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7031" t="21931" r="29844" b="13037"/>
          <a:stretch/>
        </p:blipFill>
        <p:spPr>
          <a:xfrm>
            <a:off x="0" y="0"/>
            <a:ext cx="12192000" cy="6915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5176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D91B35-C73D-4822-935D-25A4EDC24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0" t="5244" r="4716" b="4999"/>
          <a:stretch/>
        </p:blipFill>
        <p:spPr>
          <a:xfrm>
            <a:off x="16044" y="-12236"/>
            <a:ext cx="12192000" cy="6858000"/>
          </a:xfrm>
          <a:prstGeom prst="rect">
            <a:avLst/>
          </a:prstGeom>
        </p:spPr>
      </p:pic>
      <p:sp>
        <p:nvSpPr>
          <p:cNvPr id="9" name="Vertical Scroll 3">
            <a:extLst>
              <a:ext uri="{FF2B5EF4-FFF2-40B4-BE49-F238E27FC236}">
                <a16:creationId xmlns:a16="http://schemas.microsoft.com/office/drawing/2014/main" id="{6A26BE6E-D31F-46AC-AA39-9F8B4FF36243}"/>
              </a:ext>
            </a:extLst>
          </p:cNvPr>
          <p:cNvSpPr/>
          <p:nvPr/>
        </p:nvSpPr>
        <p:spPr>
          <a:xfrm>
            <a:off x="-16043" y="0"/>
            <a:ext cx="12191999" cy="1278986"/>
          </a:xfrm>
          <a:prstGeom prst="verticalScroll">
            <a:avLst>
              <a:gd name="adj" fmla="val 0"/>
            </a:avLst>
          </a:prstGeom>
          <a:solidFill>
            <a:srgbClr val="E0D55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Vertical Scroll 3">
            <a:extLst>
              <a:ext uri="{FF2B5EF4-FFF2-40B4-BE49-F238E27FC236}">
                <a16:creationId xmlns:a16="http://schemas.microsoft.com/office/drawing/2014/main" id="{662D6635-40E0-46F6-A3F1-1FC8C85E8A3F}"/>
              </a:ext>
            </a:extLst>
          </p:cNvPr>
          <p:cNvSpPr/>
          <p:nvPr/>
        </p:nvSpPr>
        <p:spPr>
          <a:xfrm>
            <a:off x="3212432" y="40273"/>
            <a:ext cx="5321967" cy="1210724"/>
          </a:xfrm>
          <a:prstGeom prst="flowChartDisplay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533E0F6-EC92-4D21-9E50-48D50A8CCA00}"/>
              </a:ext>
            </a:extLst>
          </p:cNvPr>
          <p:cNvSpPr/>
          <p:nvPr/>
        </p:nvSpPr>
        <p:spPr>
          <a:xfrm>
            <a:off x="988597" y="2291373"/>
            <a:ext cx="11008893" cy="311217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ctr">
              <a:defRPr/>
            </a:pPr>
            <a:r>
              <a:rPr lang="en-US" sz="2800" spc="-1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b="1" spc="-1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2800" b="1" spc="-1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-1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2800" b="1" spc="-1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marL="623888" indent="-623888" algn="just">
              <a:lnSpc>
                <a:spcPct val="150000"/>
              </a:lnSpc>
              <a:defRPr/>
            </a:pPr>
            <a:r>
              <a:rPr lang="bn-BD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 বলতে পারবে।</a:t>
            </a:r>
          </a:p>
          <a:p>
            <a:pPr marL="628650" indent="-628650" algn="just">
              <a:lnSpc>
                <a:spcPct val="150000"/>
              </a:lnSpc>
              <a:defRPr/>
            </a:pP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গঠন কর</a:t>
            </a:r>
            <a:r>
              <a:rPr lang="bn-IN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lnSpc>
                <a:spcPct val="150000"/>
              </a:lnSpc>
              <a:defRPr/>
            </a:pP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আরব্য-রজনীর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দৈত্যকে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প্রেক্ষাপটে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সৃজনশীলতার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উপস্থান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628650" indent="-628650" algn="just">
              <a:lnSpc>
                <a:spcPct val="150000"/>
              </a:lnSpc>
              <a:defRPr/>
            </a:pP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আত্মসম্মানবোধ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নির্লোভ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মানসিকতার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স্বরুপ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উপলব্ধি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628650" indent="-628650" algn="just">
              <a:lnSpc>
                <a:spcPct val="150000"/>
              </a:lnSpc>
              <a:defRPr/>
            </a:pP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মনুষ্যত্ব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দারিদ্রকে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800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2800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8632" y="137899"/>
            <a:ext cx="48286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400" b="1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3D165A8-FE89-438B-88A7-F95279EFEDB1}"/>
              </a:ext>
            </a:extLst>
          </p:cNvPr>
          <p:cNvSpPr/>
          <p:nvPr/>
        </p:nvSpPr>
        <p:spPr>
          <a:xfrm>
            <a:off x="0" y="4342619"/>
            <a:ext cx="12192000" cy="23774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উল্লেখযোগ্য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উপন্যাস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: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নন্দিত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নরকে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,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শঙ্খনীল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কারাগার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। </a:t>
            </a:r>
          </a:p>
          <a:p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মুক্তিযুদ্ধভিত্তিক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রচনা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: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আগুনের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পরশমনি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,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শ্যামল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ছায়া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,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জোসনা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ও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জননীর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গল্প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ইত্যাদি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। </a:t>
            </a:r>
          </a:p>
          <a:p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শিশু-কিশোর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বিষয়ক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রচনা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: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বোতল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ভূত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,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তোমাদের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জন্য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ভালোবাসা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প্রভৃতি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E9D76-36B1-48EA-8405-DC0D732CB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321"/>
            <a:ext cx="3336900" cy="36281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58CDD5E-E9E1-4137-AD47-0CE3D0EB4EB8}"/>
              </a:ext>
            </a:extLst>
          </p:cNvPr>
          <p:cNvSpPr/>
          <p:nvPr/>
        </p:nvSpPr>
        <p:spPr>
          <a:xfrm>
            <a:off x="4427622" y="920518"/>
            <a:ext cx="7764378" cy="7694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হুমায়ূন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আহমেদ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১৯৪৮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খ্রিস্টাব্দে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,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নেত্রকোনা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জেলায়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জন্মগ্রহণ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করেন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C1F08A-B9CD-4BF5-A6B1-629749B81F13}"/>
              </a:ext>
            </a:extLst>
          </p:cNvPr>
          <p:cNvSpPr/>
          <p:nvPr/>
        </p:nvSpPr>
        <p:spPr>
          <a:xfrm>
            <a:off x="4427621" y="1829546"/>
            <a:ext cx="7764379" cy="18020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তিনি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উপন্যাস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,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ছোটোগল্প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,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রম্যরচনা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,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ভ্রমণকাহিনী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রচনার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পাশাপাশি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নাটক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ও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চলচিত্র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নির্মাণ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করে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বিখ্যাত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হয়েছেন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।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তার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রচনার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প্রধান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বৈশিষ্ট্য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হাস্যরস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ও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নাটকীয়তা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2DDBB0-2F9D-454A-B1F9-EF5E5BAC0CEA}"/>
              </a:ext>
            </a:extLst>
          </p:cNvPr>
          <p:cNvSpPr/>
          <p:nvPr/>
        </p:nvSpPr>
        <p:spPr>
          <a:xfrm>
            <a:off x="4427620" y="3715856"/>
            <a:ext cx="7764379" cy="461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তিনি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২০১২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খ্রিস্টাব্দে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তিনি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মৃত্যুবরণ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করেন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0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21352F-8994-4E11-9366-F8EE7AAAE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2" y="0"/>
            <a:ext cx="12192000" cy="6858000"/>
          </a:xfrm>
          <a:prstGeom prst="rect">
            <a:avLst/>
          </a:prstGeom>
        </p:spPr>
      </p:pic>
      <p:sp>
        <p:nvSpPr>
          <p:cNvPr id="8" name="Vertical Scroll 3">
            <a:extLst>
              <a:ext uri="{FF2B5EF4-FFF2-40B4-BE49-F238E27FC236}">
                <a16:creationId xmlns:a16="http://schemas.microsoft.com/office/drawing/2014/main" id="{7E6D34CC-A415-4167-8036-E7111B5C5E53}"/>
              </a:ext>
            </a:extLst>
          </p:cNvPr>
          <p:cNvSpPr/>
          <p:nvPr/>
        </p:nvSpPr>
        <p:spPr>
          <a:xfrm flipH="1">
            <a:off x="505325" y="0"/>
            <a:ext cx="5317958" cy="1379394"/>
          </a:xfrm>
          <a:prstGeom prst="flowChartDisplay">
            <a:avLst/>
          </a:prstGeom>
          <a:solidFill>
            <a:srgbClr val="F7F2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1C3DCE6E-5540-4C25-A655-B17EF13AC85F}"/>
              </a:ext>
            </a:extLst>
          </p:cNvPr>
          <p:cNvSpPr/>
          <p:nvPr/>
        </p:nvSpPr>
        <p:spPr>
          <a:xfrm>
            <a:off x="633660" y="2482516"/>
            <a:ext cx="5317959" cy="3785937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লেখক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হুমায়ূন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আহমেদ</a:t>
            </a:r>
            <a:r>
              <a:rPr lang="en-US" sz="3600" b="1" dirty="0">
                <a:solidFill>
                  <a:schemeClr val="tx1"/>
                </a:solidFill>
              </a:rPr>
              <a:t>  </a:t>
            </a:r>
            <a:r>
              <a:rPr lang="en-US" sz="3600" b="1" dirty="0" err="1">
                <a:solidFill>
                  <a:schemeClr val="tx1"/>
                </a:solidFill>
              </a:rPr>
              <a:t>সম্পর্কে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তিনটি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তথ্য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লিখ</a:t>
            </a:r>
            <a:r>
              <a:rPr lang="en-US" sz="3600" b="1" dirty="0">
                <a:solidFill>
                  <a:schemeClr val="tx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9131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ertical Scroll 3">
            <a:extLst>
              <a:ext uri="{FF2B5EF4-FFF2-40B4-BE49-F238E27FC236}">
                <a16:creationId xmlns:a16="http://schemas.microsoft.com/office/drawing/2014/main" id="{51A5A314-BA03-41E5-B2E5-FF07D9C51A6F}"/>
              </a:ext>
            </a:extLst>
          </p:cNvPr>
          <p:cNvSpPr/>
          <p:nvPr/>
        </p:nvSpPr>
        <p:spPr>
          <a:xfrm flipH="1">
            <a:off x="3276600" y="148389"/>
            <a:ext cx="6267449" cy="978569"/>
          </a:xfrm>
          <a:prstGeom prst="flowChartAlternateProcess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DD416FC-AE8B-4D5A-A765-D734C9E3B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407112"/>
              </p:ext>
            </p:extLst>
          </p:nvPr>
        </p:nvGraphicFramePr>
        <p:xfrm>
          <a:off x="1336838" y="1604210"/>
          <a:ext cx="9186783" cy="4752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90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DD416FC-AE8B-4D5A-A765-D734C9E3B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553709"/>
              </p:ext>
            </p:extLst>
          </p:nvPr>
        </p:nvGraphicFramePr>
        <p:xfrm>
          <a:off x="1336838" y="1604210"/>
          <a:ext cx="9186783" cy="4752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Vertical Scroll 3">
            <a:extLst>
              <a:ext uri="{FF2B5EF4-FFF2-40B4-BE49-F238E27FC236}">
                <a16:creationId xmlns:a16="http://schemas.microsoft.com/office/drawing/2014/main" id="{476A21C7-A118-4983-AF4C-D980D2EABCAE}"/>
              </a:ext>
            </a:extLst>
          </p:cNvPr>
          <p:cNvSpPr/>
          <p:nvPr/>
        </p:nvSpPr>
        <p:spPr>
          <a:xfrm flipH="1">
            <a:off x="3276600" y="148389"/>
            <a:ext cx="6267449" cy="978569"/>
          </a:xfrm>
          <a:prstGeom prst="flowChartAlternateProcess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3063</TotalTime>
  <Words>555</Words>
  <Application>Microsoft Office PowerPoint</Application>
  <PresentationFormat>Widescreen</PresentationFormat>
  <Paragraphs>98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Unicode MS</vt:lpstr>
      <vt:lpstr>Calibri</vt:lpstr>
      <vt:lpstr>Calibri Light</vt:lpstr>
      <vt:lpstr>inherit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bishwa nath das</dc:creator>
  <cp:lastModifiedBy>HP</cp:lastModifiedBy>
  <cp:revision>904</cp:revision>
  <dcterms:created xsi:type="dcterms:W3CDTF">2019-08-25T17:16:05Z</dcterms:created>
  <dcterms:modified xsi:type="dcterms:W3CDTF">2021-02-12T17:30:34Z</dcterms:modified>
</cp:coreProperties>
</file>