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99" r:id="rId3"/>
    <p:sldId id="296" r:id="rId4"/>
    <p:sldId id="274" r:id="rId5"/>
    <p:sldId id="275" r:id="rId6"/>
    <p:sldId id="277" r:id="rId7"/>
    <p:sldId id="263" r:id="rId8"/>
    <p:sldId id="290" r:id="rId9"/>
    <p:sldId id="266" r:id="rId10"/>
    <p:sldId id="281" r:id="rId11"/>
    <p:sldId id="278" r:id="rId12"/>
    <p:sldId id="297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32" autoAdjust="0"/>
  </p:normalViewPr>
  <p:slideViewPr>
    <p:cSldViewPr>
      <p:cViewPr>
        <p:scale>
          <a:sx n="75" d="100"/>
          <a:sy n="75" d="100"/>
        </p:scale>
        <p:origin x="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793E8-6DD0-466C-B82D-71C767C63580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B4D43-DF36-4CE0-AC24-2E962C5A7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9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B4D43-DF36-4CE0-AC24-2E962C5A7E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9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B4D43-DF36-4CE0-AC24-2E962C5A7E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9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B4D43-DF36-4CE0-AC24-2E962C5A7E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2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B4D43-DF36-4CE0-AC24-2E962C5A7E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B4D43-DF36-4CE0-AC24-2E962C5A7E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1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4">
                <a:lumMod val="75000"/>
              </a:schemeClr>
            </a:gs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2021-02-13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erfet\Desktop\welcom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689" y="838200"/>
            <a:ext cx="6566829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63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898" y="5335250"/>
            <a:ext cx="8837676" cy="1446550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400" b="1" dirty="0">
                <a:ln/>
                <a:latin typeface="NikoshBAN" pitchFamily="2" charset="0"/>
                <a:cs typeface="NikoshBAN" pitchFamily="2" charset="0"/>
              </a:rPr>
              <a:t>গ্রামাঞ্চলে মেয়েদের কম বয়সে বিয়ে দেওয়া হয়,</a:t>
            </a:r>
          </a:p>
          <a:p>
            <a:pPr algn="ctr"/>
            <a:r>
              <a:rPr lang="bn-IN" sz="4400" b="1" dirty="0">
                <a:ln/>
                <a:latin typeface="NikoshBAN" pitchFamily="2" charset="0"/>
                <a:cs typeface="NikoshBAN" pitchFamily="2" charset="0"/>
              </a:rPr>
              <a:t> ভালো ছাত্রী হয়েও বেশি পড়ালেখার সুযোগ পায় না</a:t>
            </a:r>
          </a:p>
        </p:txBody>
      </p:sp>
      <p:sp>
        <p:nvSpPr>
          <p:cNvPr id="3" name="AutoShape 2" descr="Image result for কম বয়সে বিয়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কম বয়সে বিয়ে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3" name="Picture 5" descr="C:\Users\Perfet\Desktop\কম বসে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715000" cy="301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7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398" y="5553670"/>
            <a:ext cx="8569402" cy="923330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/>
                <a:latin typeface="NikoshBAN" pitchFamily="2" charset="0"/>
                <a:cs typeface="NikoshBAN" pitchFamily="2" charset="0"/>
              </a:rPr>
              <a:t> বর্তমানে অবস্থা বদলাতে শুরু করেছে </a:t>
            </a:r>
          </a:p>
        </p:txBody>
      </p:sp>
      <p:sp>
        <p:nvSpPr>
          <p:cNvPr id="4" name="AutoShape 2" descr="Image result for নারী সমাজের ভূমিক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6" name="Picture 4" descr="Image result for নারী সমাজের ভূমিক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42" y="457200"/>
            <a:ext cx="7808258" cy="455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71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নারী সমাজের ভূমিক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3994083" cy="237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Image result for নারী সমাজের ভূমিক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399"/>
            <a:ext cx="5397500" cy="303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14588" y="5852108"/>
            <a:ext cx="4543230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পদে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নারী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73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81000"/>
            <a:ext cx="86868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000" b="1" cap="none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8229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4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4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বেগম রোকেয়া পুরুষ ও নারীকে কীসের </a:t>
            </a:r>
          </a:p>
          <a:p>
            <a:r>
              <a:rPr lang="bn-IN" sz="44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 তুলনা করেছেন? </a:t>
            </a:r>
            <a:endParaRPr lang="en-US" sz="44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388421"/>
            <a:ext cx="8077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44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44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ছেলে সন্তানের লেখাপড়ার ব্যাপারে সমাজ </a:t>
            </a:r>
          </a:p>
          <a:p>
            <a:r>
              <a:rPr lang="bn-IN" sz="44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আগ্রহ দেখায় কেন? </a:t>
            </a:r>
            <a:endParaRPr lang="en-US" sz="4400" b="1" cap="none" spc="150" dirty="0">
              <a:ln w="11430"/>
              <a:solidFill>
                <a:srgbClr val="00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716959"/>
            <a:ext cx="8534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4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</a:t>
            </a:r>
            <a:r>
              <a:rPr lang="bn-IN" sz="4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মোট জনসংখ্যার কত ভাগ নারী? </a:t>
            </a:r>
            <a:endParaRPr lang="en-US" sz="44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79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618" y="2286000"/>
            <a:ext cx="8839200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000" b="1" cap="none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579674"/>
            <a:ext cx="8021782" cy="1754326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/>
                <a:latin typeface="NikoshBAN" pitchFamily="2" charset="0"/>
                <a:cs typeface="NikoshBAN" pitchFamily="2" charset="0"/>
              </a:rPr>
              <a:t>সমাজে নারীর ভূমিকা কেমন তা ব্যাখ্যা করো।</a:t>
            </a:r>
            <a:endParaRPr lang="en-US" sz="1600" b="1" dirty="0">
              <a:ln/>
            </a:endParaRPr>
          </a:p>
        </p:txBody>
      </p:sp>
      <p:pic>
        <p:nvPicPr>
          <p:cNvPr id="14338" name="Picture 2" descr="C:\Users\Perfet\Desktop\Hou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"/>
            <a:ext cx="5562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37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erfet\Desktop\Than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55588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61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E4239-F2E5-44CC-863E-4F61308FB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484187"/>
            <a:ext cx="7772400" cy="1470025"/>
          </a:xfrm>
        </p:spPr>
        <p:txBody>
          <a:bodyPr/>
          <a:lstStyle/>
          <a:p>
            <a:r>
              <a:rPr lang="bn-IN" dirty="0"/>
              <a:t>পরিচিতি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387945-51C1-4CBF-AF1D-BC66D2E0A695}"/>
              </a:ext>
            </a:extLst>
          </p:cNvPr>
          <p:cNvSpPr txBox="1"/>
          <p:nvPr/>
        </p:nvSpPr>
        <p:spPr>
          <a:xfrm>
            <a:off x="381000" y="2362706"/>
            <a:ext cx="4038600" cy="317009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জাকিয়া বেগম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চুপাইর বালিকা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উচ্চ বিদ্যালয় ,কালীগঞ্জ ,গাজীপুর।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5C3815-0436-4532-BDF0-DB5A17101C43}"/>
              </a:ext>
            </a:extLst>
          </p:cNvPr>
          <p:cNvSpPr/>
          <p:nvPr/>
        </p:nvSpPr>
        <p:spPr>
          <a:xfrm>
            <a:off x="4724400" y="2362706"/>
            <a:ext cx="4038600" cy="2895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বাংলাদেশ ও বিশ্ব পরিচয়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৭ম শ্রেণি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সময়ঃ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তারিখঃ ০৭.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১১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.২০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2345B6-2F9E-4CBD-963E-3E8B019139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71" y="2362706"/>
            <a:ext cx="1239129" cy="116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1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343400" y="420944"/>
            <a:ext cx="0" cy="596715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52400" y="3124200"/>
            <a:ext cx="88392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" t="18636" r="41726" b="979"/>
          <a:stretch/>
        </p:blipFill>
        <p:spPr>
          <a:xfrm>
            <a:off x="152400" y="3429000"/>
            <a:ext cx="3994021" cy="2959099"/>
          </a:xfrm>
          <a:prstGeom prst="rect">
            <a:avLst/>
          </a:prstGeom>
        </p:spPr>
      </p:pic>
      <p:pic>
        <p:nvPicPr>
          <p:cNvPr id="12" name="Picture 2" descr="C:\Users\Perfet\Desktop\হাসিন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7256"/>
            <a:ext cx="3810000" cy="28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Image result for নারী সমাজের ভূমিক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7256"/>
            <a:ext cx="3898919" cy="266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Image result for নারী সমাজের ভূমিকা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14" y="3404520"/>
            <a:ext cx="4354286" cy="284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33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5250"/>
            <a:ext cx="9067800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IN" sz="8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 নারীর ভূমিকা   </a:t>
            </a:r>
            <a:endParaRPr lang="en-US" sz="48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1" y="76200"/>
            <a:ext cx="9144000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8000" b="1" cap="none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48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5445204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IN" sz="72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৭ম</a:t>
            </a:r>
            <a:r>
              <a:rPr lang="bn-BD" sz="7200" b="1" cap="none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শ্রেণি </a:t>
            </a:r>
            <a:endParaRPr lang="en-US" sz="4400" b="1" cap="none" spc="150" dirty="0">
              <a:ln w="11430"/>
              <a:solidFill>
                <a:srgbClr val="00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226004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0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60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60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bn-IN" sz="60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 ও বিশ্ব পরিচয়</a:t>
            </a:r>
            <a:endParaRPr lang="en-US" sz="44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3124200"/>
            <a:ext cx="9067800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IN" sz="72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অধ্যায়-৮, পাঠ-১ </a:t>
            </a:r>
            <a:endParaRPr lang="en-US" sz="7200" b="1" cap="none" spc="150" dirty="0">
              <a:ln w="11430"/>
              <a:solidFill>
                <a:srgbClr val="00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09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763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600" b="1" cap="none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243078"/>
            <a:ext cx="80772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3600" b="1" cap="none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 – </a:t>
            </a:r>
          </a:p>
          <a:p>
            <a:r>
              <a:rPr lang="bn-BD" sz="36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36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সমাজে নারীর ভূমিকা সম্পর্কে বলতে পারবে। </a:t>
            </a:r>
            <a:r>
              <a:rPr lang="bn-BD" sz="36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36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6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 নারীর অবস্থান সম্পর্কে বলতে পারবে। </a:t>
            </a:r>
          </a:p>
          <a:p>
            <a:r>
              <a:rPr lang="bn-BD" sz="36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 নারীদের কীভাবে বঞ্চিত করা হচ্ছে বর্ণনা </a:t>
            </a:r>
          </a:p>
          <a:p>
            <a:r>
              <a:rPr lang="bn-IN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করতে পারবে। </a:t>
            </a:r>
            <a:endParaRPr lang="en-US" sz="36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161098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410" y="2667000"/>
            <a:ext cx="915241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/>
                <a:latin typeface="NikoshBAN" pitchFamily="2" charset="0"/>
                <a:cs typeface="NikoshBAN" pitchFamily="2" charset="0"/>
              </a:rPr>
              <a:t>বেগম রোকেয়া পুরুষ ও নারীকে একটি গাড়ির দুটি চাকার সঙ্গে তুলনা করেছেন।</a:t>
            </a:r>
          </a:p>
        </p:txBody>
      </p:sp>
      <p:pic>
        <p:nvPicPr>
          <p:cNvPr id="3" name="Picture 4" descr="Image result for নারী সমাজের ভূমিক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7199"/>
            <a:ext cx="28956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1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Others\Others-2 # 02-10-2014\Model Content By Me # 02-10-2014\BGS # 4&amp;5\1897-electric-c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34316"/>
            <a:ext cx="7295489" cy="249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37371" y="4503003"/>
            <a:ext cx="6034024" cy="830997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800" b="1" dirty="0">
                <a:ln/>
                <a:latin typeface="NikoshBAN" pitchFamily="2" charset="0"/>
                <a:cs typeface="NikoshBAN" pitchFamily="2" charset="0"/>
              </a:rPr>
              <a:t>সমান চাকার গাড়ি সুন্দর চলছে </a:t>
            </a:r>
            <a:endParaRPr lang="en-US" sz="2800" b="1" dirty="0">
              <a:ln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5638800"/>
            <a:ext cx="7858241" cy="830997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800" b="1" dirty="0">
                <a:ln/>
                <a:latin typeface="NikoshBAN" pitchFamily="2" charset="0"/>
                <a:cs typeface="NikoshBAN" pitchFamily="2" charset="0"/>
              </a:rPr>
              <a:t>অসমান চাকার গাড়ি চলতে সমস্যা হচ্ছে  </a:t>
            </a:r>
            <a:endParaRPr lang="en-US" sz="28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66743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0.01227 L -1.1 0.02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0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990" y="2870537"/>
            <a:ext cx="884761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b="1" dirty="0">
                <a:ln/>
                <a:latin typeface="NikoshBAN" pitchFamily="2" charset="0"/>
                <a:cs typeface="NikoshBAN" pitchFamily="2" charset="0"/>
              </a:rPr>
              <a:t>বাংলাদেশের সমাজে</a:t>
            </a:r>
            <a:r>
              <a:rPr lang="en-US" sz="60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>
                <a:ln/>
                <a:latin typeface="NikoshBAN" pitchFamily="2" charset="0"/>
                <a:cs typeface="NikoshBAN" pitchFamily="2" charset="0"/>
              </a:rPr>
              <a:t>নারীর অবস্থান</a:t>
            </a:r>
          </a:p>
        </p:txBody>
      </p:sp>
    </p:spTree>
    <p:extLst>
      <p:ext uri="{BB962C8B-B14F-4D97-AF65-F5344CB8AC3E}">
        <p14:creationId xmlns:p14="http://schemas.microsoft.com/office/powerpoint/2010/main" val="284178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5962" y="4800600"/>
            <a:ext cx="7970452" cy="1938992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000" b="1" dirty="0">
                <a:ln/>
                <a:latin typeface="NikoshBAN" pitchFamily="2" charset="0"/>
                <a:cs typeface="NikoshBAN" pitchFamily="2" charset="0"/>
              </a:rPr>
              <a:t>নারীদেরকে শারীরিক ও মানসিক </a:t>
            </a:r>
          </a:p>
          <a:p>
            <a:pPr algn="ctr"/>
            <a:r>
              <a:rPr lang="bn-IN" sz="6000" b="1" dirty="0">
                <a:ln/>
                <a:latin typeface="NikoshBAN" pitchFamily="2" charset="0"/>
                <a:cs typeface="NikoshBAN" pitchFamily="2" charset="0"/>
              </a:rPr>
              <a:t>নানা নির্যাতন করা হচ্ছে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76200"/>
            <a:ext cx="46482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199</Words>
  <Application>Microsoft Office PowerPoint</Application>
  <PresentationFormat>On-screen Show (4:3)</PresentationFormat>
  <Paragraphs>46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Khurshed Alam</dc:creator>
  <cp:lastModifiedBy>DOEL</cp:lastModifiedBy>
  <cp:revision>98</cp:revision>
  <dcterms:created xsi:type="dcterms:W3CDTF">2006-08-16T00:00:00Z</dcterms:created>
  <dcterms:modified xsi:type="dcterms:W3CDTF">2021-02-13T10:13:27Z</dcterms:modified>
</cp:coreProperties>
</file>