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4" r:id="rId3"/>
    <p:sldId id="273" r:id="rId4"/>
    <p:sldId id="272" r:id="rId5"/>
    <p:sldId id="275" r:id="rId6"/>
    <p:sldId id="276" r:id="rId7"/>
    <p:sldId id="277" r:id="rId8"/>
    <p:sldId id="279" r:id="rId9"/>
    <p:sldId id="280" r:id="rId10"/>
    <p:sldId id="27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C14CE"/>
    <a:srgbClr val="CCCC00"/>
    <a:srgbClr val="99FF33"/>
    <a:srgbClr val="00FFCC"/>
    <a:srgbClr val="0CE411"/>
    <a:srgbClr val="66FF33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04" autoAdjust="0"/>
  </p:normalViewPr>
  <p:slideViewPr>
    <p:cSldViewPr>
      <p:cViewPr>
        <p:scale>
          <a:sx n="70" d="100"/>
          <a:sy n="70" d="100"/>
        </p:scale>
        <p:origin x="-1810" y="-8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D88E-B853-4436-B169-63F827AF9F6A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51AA-B5F8-4296-A45E-8517F1E22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1AA-B5F8-4296-A45E-8517F1E22F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1AA-B5F8-4296-A45E-8517F1E22F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1AA-B5F8-4296-A45E-8517F1E22F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5750"/>
            <a:ext cx="5638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27359"/>
            <a:ext cx="2286000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727359"/>
            <a:ext cx="2209800" cy="221599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733551"/>
            <a:ext cx="2514600" cy="221599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733550"/>
            <a:ext cx="22098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209800" y="1220272"/>
            <a:ext cx="2438400" cy="2057400"/>
          </a:xfrm>
          <a:prstGeom prst="fram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3049072"/>
            <a:ext cx="2438400" cy="2057400"/>
          </a:xfrm>
          <a:prstGeom prst="frame">
            <a:avLst/>
          </a:prstGeom>
          <a:solidFill>
            <a:srgbClr val="DC1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419600" y="3049072"/>
            <a:ext cx="2438400" cy="2057400"/>
          </a:xfrm>
          <a:prstGeom prst="fram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629400" y="1144072"/>
            <a:ext cx="2438400" cy="2057400"/>
          </a:xfrm>
          <a:prstGeom prst="frame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820472"/>
            <a:ext cx="121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ধ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991672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ন্য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2047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935594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-19050"/>
            <a:ext cx="2667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GIF FILE PICTUR\tttttt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66850"/>
            <a:ext cx="762000" cy="1333500"/>
          </a:xfrm>
          <a:prstGeom prst="rect">
            <a:avLst/>
          </a:prstGeom>
          <a:noFill/>
        </p:spPr>
      </p:pic>
      <p:pic>
        <p:nvPicPr>
          <p:cNvPr id="16" name="Picture 2" descr="D:\GIF FILE PICTUR\tttttt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24250"/>
            <a:ext cx="762000" cy="1333500"/>
          </a:xfrm>
          <a:prstGeom prst="rect">
            <a:avLst/>
          </a:prstGeom>
          <a:noFill/>
        </p:spPr>
      </p:pic>
      <p:pic>
        <p:nvPicPr>
          <p:cNvPr id="17" name="Picture 2" descr="D:\GIF FILE PICTUR\tttttt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409950"/>
            <a:ext cx="762000" cy="1333500"/>
          </a:xfrm>
          <a:prstGeom prst="rect">
            <a:avLst/>
          </a:prstGeom>
          <a:noFill/>
        </p:spPr>
      </p:pic>
      <p:pic>
        <p:nvPicPr>
          <p:cNvPr id="18" name="Picture 2" descr="D:\GIF FILE PICTUR\tttttt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28750"/>
            <a:ext cx="762000" cy="1333500"/>
          </a:xfrm>
          <a:prstGeom prst="rect">
            <a:avLst/>
          </a:prstGeom>
          <a:noFill/>
        </p:spPr>
      </p:pic>
      <p:pic>
        <p:nvPicPr>
          <p:cNvPr id="1027" name="Picture 3" descr="D:\GIF FILE PICTUR\graphics-flowers-5317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3350"/>
            <a:ext cx="996926" cy="1047750"/>
          </a:xfrm>
          <a:prstGeom prst="rect">
            <a:avLst/>
          </a:prstGeom>
          <a:noFill/>
        </p:spPr>
      </p:pic>
      <p:pic>
        <p:nvPicPr>
          <p:cNvPr id="19" name="Picture 3" descr="D:\GIF FILE PICTUR\graphics-flowers-5317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3350"/>
            <a:ext cx="996926" cy="1047750"/>
          </a:xfrm>
          <a:prstGeom prst="rect">
            <a:avLst/>
          </a:prstGeom>
          <a:noFill/>
        </p:spPr>
      </p:pic>
      <p:pic>
        <p:nvPicPr>
          <p:cNvPr id="20" name="Picture 3" descr="D:\GIF FILE PICTUR\graphics-flowers-5317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3350"/>
            <a:ext cx="996926" cy="1047750"/>
          </a:xfrm>
          <a:prstGeom prst="rect">
            <a:avLst/>
          </a:prstGeom>
          <a:noFill/>
        </p:spPr>
      </p:pic>
      <p:pic>
        <p:nvPicPr>
          <p:cNvPr id="21" name="Picture 3" descr="D:\GIF FILE PICTUR\graphics-flowers-5317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3350"/>
            <a:ext cx="996926" cy="1047750"/>
          </a:xfrm>
          <a:prstGeom prst="rect">
            <a:avLst/>
          </a:prstGeom>
          <a:noFill/>
        </p:spPr>
      </p:pic>
      <p:pic>
        <p:nvPicPr>
          <p:cNvPr id="22" name="Picture 3" descr="D:\GIF FILE PICTUR\graphics-flowers-5317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33350"/>
            <a:ext cx="996926" cy="104775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CCCC00">
                <a:alpha val="57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6738" y="285750"/>
            <a:ext cx="2286000" cy="1015663"/>
          </a:xfrm>
          <a:prstGeom prst="rect">
            <a:avLst/>
          </a:prstGeom>
          <a:solidFill>
            <a:srgbClr val="DC14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8736"/>
            <a:ext cx="3733800" cy="2185214"/>
          </a:xfrm>
          <a:prstGeom prst="rect">
            <a:avLst/>
          </a:prstGeom>
          <a:solidFill>
            <a:srgbClr val="0CE4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রমজান আলী </a:t>
            </a:r>
            <a:endParaRPr lang="en-US" sz="44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SutonnyMJ" pitchFamily="2" charset="0"/>
                <a:cs typeface="SutonnyMJ" pitchFamily="2" charset="0"/>
              </a:rPr>
              <a:t>কাউয়ারখোপ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রামু, কক্সবাজার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719447"/>
            <a:ext cx="4483518" cy="2062103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2800" b="1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 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32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ghtning Bolt 6"/>
          <p:cNvSpPr/>
          <p:nvPr/>
        </p:nvSpPr>
        <p:spPr>
          <a:xfrm rot="1509561">
            <a:off x="4294402" y="871109"/>
            <a:ext cx="685800" cy="4239447"/>
          </a:xfrm>
          <a:prstGeom prst="lightningBol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GIF FILE PICTUR\graphics-flowers-5317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5750"/>
            <a:ext cx="2428875" cy="2552700"/>
          </a:xfrm>
          <a:prstGeom prst="rect">
            <a:avLst/>
          </a:prstGeom>
          <a:noFill/>
        </p:spPr>
      </p:pic>
      <p:pic>
        <p:nvPicPr>
          <p:cNvPr id="9" name="Picture 8" descr="Romjan 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52550"/>
            <a:ext cx="1371600" cy="12954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95350"/>
            <a:ext cx="9144000" cy="647700"/>
          </a:xfrm>
          <a:prstGeom prst="rect">
            <a:avLst/>
          </a:prstGeom>
          <a:solidFill>
            <a:srgbClr val="DC14C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33750"/>
            <a:ext cx="9144000" cy="707886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তোমরা কি কি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8115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7671912"/>
              </p:ext>
            </p:extLst>
          </p:nvPr>
        </p:nvGraphicFramePr>
        <p:xfrm>
          <a:off x="1752600" y="2647950"/>
          <a:ext cx="5364278" cy="554037"/>
        </p:xfrm>
        <a:graphic>
          <a:graphicData uri="http://schemas.openxmlformats.org/presentationml/2006/ole">
            <p:oleObj spid="_x0000_s1026" name="Packager Shell Object" showAsIcon="1" r:id="rId4" imgW="6636960" imgH="554760" progId="Package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33350"/>
            <a:ext cx="9144000" cy="647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48150"/>
            <a:ext cx="91440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6000">
              <a:srgbClr val="00B050">
                <a:alpha val="4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33350"/>
            <a:ext cx="2743200" cy="92333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 ঘোষনা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37290"/>
            <a:ext cx="9144000" cy="923330"/>
          </a:xfrm>
          <a:prstGeom prst="rect">
            <a:avLst/>
          </a:prstGeom>
          <a:solidFill>
            <a:srgbClr val="0CE41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3350"/>
            <a:ext cx="2743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33350"/>
            <a:ext cx="27432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498759"/>
            <a:ext cx="2286000" cy="221599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9900" dirty="0">
              <a:ln w="57150"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498759"/>
            <a:ext cx="2209800" cy="2215991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3800" dirty="0">
              <a:ln w="5715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86150"/>
            <a:ext cx="9144000" cy="707886"/>
          </a:xfrm>
          <a:prstGeom prst="rect">
            <a:avLst/>
          </a:prstGeom>
          <a:solidFill>
            <a:srgbClr val="DC14CE"/>
          </a:solidFill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33350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25755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err="1" smtClean="0">
                <a:ln/>
                <a:solidFill>
                  <a:srgbClr val="00FF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9600" b="1" dirty="0">
              <a:ln/>
              <a:solidFill>
                <a:srgbClr val="00FF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972" b="94316" l="4102" r="9609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1950"/>
            <a:ext cx="3767818" cy="40576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18287"/>
            <a:ext cx="8534400" cy="1015663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00FF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86" b="89844" l="5299" r="8991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7600" y="-857249"/>
            <a:ext cx="557212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856266"/>
            <a:ext cx="55625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8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ড়োজাহাজ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486150"/>
            <a:ext cx="86868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3421436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US" sz="9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00FF">
                <a:alpha val="40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74" y="201168"/>
            <a:ext cx="3974326" cy="830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defTabSz="990393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85750"/>
            <a:ext cx="3124200" cy="93100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5774" y="4171950"/>
            <a:ext cx="5105400" cy="71556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</p:txBody>
      </p:sp>
      <p:sp>
        <p:nvSpPr>
          <p:cNvPr id="8" name="Rectangle 7"/>
          <p:cNvSpPr/>
          <p:nvPr/>
        </p:nvSpPr>
        <p:spPr>
          <a:xfrm rot="19787003">
            <a:off x="2633269" y="1808579"/>
            <a:ext cx="1094716" cy="2215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3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883084">
            <a:off x="4662909" y="1835396"/>
            <a:ext cx="1139125" cy="2215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6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DC14CE">
                <a:alpha val="53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632" y="690372"/>
            <a:ext cx="28956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7882" y="4095750"/>
            <a:ext cx="471351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417858"/>
            <a:ext cx="7620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9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654" y="2952750"/>
            <a:ext cx="756147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2057400"/>
            <a:ext cx="3200400" cy="165735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3028950"/>
            <a:ext cx="12954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 </a:t>
            </a:r>
            <a:endParaRPr lang="en-IN" sz="60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1" y="1600200"/>
            <a:ext cx="220979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ঊর্মিমালা</a:t>
            </a:r>
            <a:endParaRPr lang="en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 flipV="1">
            <a:off x="2590801" y="1885953"/>
            <a:ext cx="3124199" cy="1851627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Sun 13"/>
          <p:cNvSpPr/>
          <p:nvPr/>
        </p:nvSpPr>
        <p:spPr>
          <a:xfrm>
            <a:off x="381000" y="590550"/>
            <a:ext cx="1828800" cy="685800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0" y="4095750"/>
            <a:ext cx="1828800" cy="742950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315200" y="2952750"/>
            <a:ext cx="1828800" cy="742950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un 17"/>
          <p:cNvSpPr/>
          <p:nvPr/>
        </p:nvSpPr>
        <p:spPr>
          <a:xfrm>
            <a:off x="6324600" y="361950"/>
            <a:ext cx="1828800" cy="7429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6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</Words>
  <Application>Microsoft Office PowerPoint</Application>
  <PresentationFormat>On-screen Show (16:9)</PresentationFormat>
  <Paragraphs>46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AKIL</dc:creator>
  <cp:lastModifiedBy>DELL</cp:lastModifiedBy>
  <cp:revision>115</cp:revision>
  <dcterms:created xsi:type="dcterms:W3CDTF">2006-08-16T00:00:00Z</dcterms:created>
  <dcterms:modified xsi:type="dcterms:W3CDTF">2021-02-12T21:08:13Z</dcterms:modified>
</cp:coreProperties>
</file>