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70" r:id="rId13"/>
    <p:sldId id="271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39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569" autoAdjust="0"/>
  </p:normalViewPr>
  <p:slideViewPr>
    <p:cSldViewPr>
      <p:cViewPr varScale="1">
        <p:scale>
          <a:sx n="83" d="100"/>
          <a:sy n="83" d="100"/>
        </p:scale>
        <p:origin x="-14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1" y="5867401"/>
            <a:ext cx="9143999" cy="9906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42" name="AutoShape 2" descr="How to Type Acute Accent Marks on Mac and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tiping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3" y="1193575"/>
            <a:ext cx="8941037" cy="53596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19200" y="127337"/>
            <a:ext cx="6629400" cy="1015663"/>
          </a:xfrm>
          <a:prstGeom prst="rect">
            <a:avLst/>
          </a:prstGeom>
          <a:solidFill>
            <a:srgbClr val="B53968"/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dirty="0" smtClean="0"/>
              <a:t> </a:t>
            </a:r>
            <a:r>
              <a:rPr lang="en-US" sz="6000" dirty="0" err="1" smtClean="0"/>
              <a:t>স্বাগতম</a:t>
            </a:r>
            <a:r>
              <a:rPr lang="en-US" sz="6000" dirty="0" smtClean="0"/>
              <a:t> </a:t>
            </a:r>
            <a:r>
              <a:rPr lang="bn-BD" sz="6000" dirty="0" smtClean="0"/>
              <a:t>  </a:t>
            </a:r>
            <a:endParaRPr lang="en-US" sz="6000" dirty="0"/>
          </a:p>
        </p:txBody>
      </p:sp>
      <p:pic>
        <p:nvPicPr>
          <p:cNvPr id="11" name="Picture 10" descr="flower.jpg"/>
          <p:cNvPicPr>
            <a:picLocks noChangeAspect="1"/>
          </p:cNvPicPr>
          <p:nvPr/>
        </p:nvPicPr>
        <p:blipFill>
          <a:blip r:embed="rId4"/>
          <a:srcRect l="33977" t="45361" r="38225" b="17525"/>
          <a:stretch>
            <a:fillRect/>
          </a:stretch>
        </p:blipFill>
        <p:spPr>
          <a:xfrm>
            <a:off x="7848600" y="76200"/>
            <a:ext cx="1143000" cy="1082842"/>
          </a:xfrm>
          <a:prstGeom prst="rect">
            <a:avLst/>
          </a:prstGeom>
        </p:spPr>
      </p:pic>
      <p:pic>
        <p:nvPicPr>
          <p:cNvPr id="10" name="Picture 9" descr="flower.jpg"/>
          <p:cNvPicPr>
            <a:picLocks noChangeAspect="1"/>
          </p:cNvPicPr>
          <p:nvPr/>
        </p:nvPicPr>
        <p:blipFill>
          <a:blip r:embed="rId4"/>
          <a:srcRect l="33977" t="45361" r="38225" b="17525"/>
          <a:stretch>
            <a:fillRect/>
          </a:stretch>
        </p:blipFill>
        <p:spPr>
          <a:xfrm>
            <a:off x="93133" y="76200"/>
            <a:ext cx="1126067" cy="10668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4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gras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19801"/>
            <a:ext cx="8686799" cy="533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799" y="381000"/>
            <a:ext cx="8638117" cy="58674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3251874" flipV="1">
            <a:off x="-125862" y="2170607"/>
            <a:ext cx="3383547" cy="657049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84100" y="3244334"/>
            <a:ext cx="2802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" pitchFamily="2" charset="0"/>
                <a:cs typeface="Nikosh" pitchFamily="2" charset="0"/>
              </a:rPr>
              <a:t>&gt;&gt; </a:t>
            </a:r>
            <a:endParaRPr lang="en-US" dirty="0"/>
          </a:p>
        </p:txBody>
      </p:sp>
      <p:sp>
        <p:nvSpPr>
          <p:cNvPr id="7" name="TextBox 4"/>
          <p:cNvSpPr txBox="1"/>
          <p:nvPr/>
        </p:nvSpPr>
        <p:spPr>
          <a:xfrm>
            <a:off x="1371599" y="3657600"/>
            <a:ext cx="5867401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latin typeface="Nikosh" pitchFamily="2" charset="0"/>
                <a:cs typeface="Nikosh" pitchFamily="2" charset="0"/>
              </a:rPr>
              <a:t>Click File &gt;&gt; Click Save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 rot="3005707">
            <a:off x="1103744" y="2597347"/>
            <a:ext cx="3424191" cy="488834"/>
          </a:xfrm>
          <a:prstGeom prst="leftArrow">
            <a:avLst>
              <a:gd name="adj1" fmla="val 50000"/>
              <a:gd name="adj2" fmla="val 3078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1828800" y="533400"/>
            <a:ext cx="4953000" cy="10668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/>
              </a:rPr>
              <a:t>দলগত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/>
              </a:rPr>
              <a:t> 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/>
              </a:rPr>
              <a:t>কাজ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grass flow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400800"/>
            <a:ext cx="8839200" cy="30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2438400"/>
            <a:ext cx="8229600" cy="177644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32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শিক্ষার্থীঃ</a:t>
            </a:r>
            <a:r>
              <a:rPr lang="en-US" sz="32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14000"/>
              </a:lnSpc>
            </a:pPr>
            <a:r>
              <a:rPr lang="bn-BD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en-US" sz="32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শিক্ষার্থীঃ</a:t>
            </a:r>
            <a:r>
              <a:rPr lang="en-US" sz="32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প্রসেসরে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14000"/>
              </a:lnSpc>
            </a:pPr>
            <a:r>
              <a:rPr lang="bn-BD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en-US" sz="32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শিক্ষার্থীঃ</a:t>
            </a:r>
            <a:r>
              <a:rPr lang="en-US" sz="32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ডকুমেন্টটি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সেইভ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41763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00B0F0"/>
                </a:solidFill>
              </a:rPr>
              <a:t>মূল্যায়ন 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grass 2.jpg"/>
          <p:cNvPicPr>
            <a:picLocks noGrp="1" noChangeAspect="1"/>
          </p:cNvPicPr>
          <p:nvPr>
            <p:ph idx="1"/>
          </p:nvPr>
        </p:nvPicPr>
        <p:blipFill>
          <a:blip r:embed="rId2"/>
          <a:srcRect t="40407"/>
          <a:stretch>
            <a:fillRect/>
          </a:stretch>
        </p:blipFill>
        <p:spPr>
          <a:xfrm>
            <a:off x="94096" y="6324600"/>
            <a:ext cx="8973704" cy="3810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4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52400" y="1447800"/>
            <a:ext cx="8839200" cy="49530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আইকনটিতে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চিহ্নটির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1" y="3244334"/>
            <a:ext cx="7467600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800" dirty="0" err="1"/>
              <a:t>ওয়ার্ড</a:t>
            </a:r>
            <a:r>
              <a:rPr lang="en-US" sz="2800" dirty="0"/>
              <a:t> </a:t>
            </a:r>
            <a:r>
              <a:rPr lang="en-US" sz="2800" dirty="0" err="1"/>
              <a:t>প্রসেসর</a:t>
            </a:r>
            <a:r>
              <a:rPr lang="en-US" sz="2800" dirty="0"/>
              <a:t> </a:t>
            </a:r>
            <a:r>
              <a:rPr lang="en-US" sz="2800" dirty="0" err="1"/>
              <a:t>ওপেন</a:t>
            </a:r>
            <a:r>
              <a:rPr lang="en-US" sz="2800" dirty="0"/>
              <a:t> </a:t>
            </a:r>
            <a:r>
              <a:rPr lang="en-US" sz="2800" dirty="0" err="1"/>
              <a:t>করার</a:t>
            </a:r>
            <a:r>
              <a:rPr lang="en-US" sz="2800" dirty="0"/>
              <a:t> </a:t>
            </a:r>
            <a:r>
              <a:rPr lang="en-US" sz="2800" dirty="0" err="1"/>
              <a:t>ধারাবাহিক</a:t>
            </a:r>
            <a:r>
              <a:rPr lang="en-US" sz="2800" dirty="0"/>
              <a:t> </a:t>
            </a:r>
            <a:r>
              <a:rPr lang="en-US" sz="2800" dirty="0" err="1" smtClean="0"/>
              <a:t>নিয়মগুলো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 ।</a:t>
            </a:r>
            <a:endParaRPr lang="en-US" sz="2800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5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gras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762000" y="5729287"/>
            <a:ext cx="7620000" cy="74771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362200" y="304800"/>
            <a:ext cx="487680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বাড়ির কাজ </a:t>
            </a:r>
            <a:endParaRPr lang="en-US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4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ful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75914"/>
            <a:ext cx="7848600" cy="5001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762000" y="228600"/>
            <a:ext cx="7696200" cy="1219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B050"/>
                </a:solidFill>
              </a:rPr>
              <a:t>ধন্যবাদ</a:t>
            </a:r>
            <a:endParaRPr lang="en-US" sz="6000" dirty="0">
              <a:solidFill>
                <a:srgbClr val="00B050"/>
              </a:solidFill>
            </a:endParaRPr>
          </a:p>
        </p:txBody>
      </p:sp>
      <p:pic>
        <p:nvPicPr>
          <p:cNvPr id="5" name="Picture 4" descr="grass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172201"/>
            <a:ext cx="8686799" cy="533399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/>
              <a:t>পরিচিতি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295400"/>
            <a:ext cx="4343400" cy="8382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/>
              <a:t>      শিক্ষক পরিচিতি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1" y="1295400"/>
            <a:ext cx="4495800" cy="87947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n-BD" dirty="0" smtClean="0">
                <a:latin typeface="NikoshBAN"/>
              </a:rPr>
              <a:t>  </a:t>
            </a:r>
            <a:r>
              <a:rPr lang="en-US" dirty="0" err="1" smtClean="0">
                <a:latin typeface="NikoshBAN"/>
              </a:rPr>
              <a:t>পাঠ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পরিচিতি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pic>
        <p:nvPicPr>
          <p:cNvPr id="8" name="Content Placeholder 7" descr="rojoni4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11364" t="14545" r="56818"/>
          <a:stretch>
            <a:fillRect/>
          </a:stretch>
        </p:blipFill>
        <p:spPr>
          <a:xfrm>
            <a:off x="4343401" y="2209800"/>
            <a:ext cx="457200" cy="3429000"/>
          </a:xfrm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1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2368837"/>
            <a:ext cx="990600" cy="134955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228600" y="2286000"/>
            <a:ext cx="3886200" cy="3886200"/>
          </a:xfrm>
          <a:prstGeom prst="roundRect">
            <a:avLst>
              <a:gd name="adj" fmla="val 54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400" u="sng" dirty="0" smtClean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sz="2400" u="sng" dirty="0" smtClean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sz="2400" u="sng" dirty="0" smtClean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sz="2400" u="sng" dirty="0" smtClean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sz="3200" u="sng" dirty="0" smtClean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sz="2000" u="sng" dirty="0" smtClean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sz="2000" u="sng" dirty="0" smtClean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r>
              <a:rPr lang="en-US" sz="20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শারমিন</a:t>
            </a:r>
            <a:r>
              <a:rPr lang="en-US" sz="20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আক্তার</a:t>
            </a:r>
            <a:endParaRPr lang="en-US" sz="2000" b="1" dirty="0" smtClean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r>
              <a:rPr lang="en-US" sz="20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সহকারি</a:t>
            </a:r>
            <a:r>
              <a:rPr lang="en-US" sz="20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শিক্ষক</a:t>
            </a:r>
            <a:r>
              <a:rPr lang="en-US" sz="20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(</a:t>
            </a:r>
            <a:r>
              <a:rPr lang="en-US" sz="20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কম্পিউটার</a:t>
            </a:r>
            <a:r>
              <a:rPr lang="en-US" sz="20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)</a:t>
            </a:r>
            <a:endParaRPr lang="en-US" sz="2000" b="1" dirty="0" smtClean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r>
              <a:rPr lang="en-US" sz="20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মনপুরা</a:t>
            </a:r>
            <a:r>
              <a:rPr lang="en-US" sz="20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বাতাবাড়ীয়া</a:t>
            </a:r>
            <a:r>
              <a:rPr lang="en-US" sz="20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জাফর</a:t>
            </a:r>
            <a:r>
              <a:rPr lang="en-US" sz="20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আলী</a:t>
            </a:r>
            <a:r>
              <a:rPr lang="en-US" sz="20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মেমোরিয়াল</a:t>
            </a:r>
            <a:r>
              <a:rPr lang="en-US" sz="20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উচ্চ</a:t>
            </a:r>
            <a:r>
              <a:rPr lang="en-US" sz="20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বিদ্যালয়</a:t>
            </a:r>
            <a:endParaRPr lang="en-US" sz="2000" b="1" dirty="0" smtClean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কচুয়া,চাঁদ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Email: aktersarmin1995@gmail.com</a:t>
            </a:r>
          </a:p>
          <a:p>
            <a:endParaRPr lang="en-US" sz="2000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0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29200" y="2286000"/>
            <a:ext cx="3962400" cy="3886200"/>
          </a:xfrm>
          <a:prstGeom prst="roundRect">
            <a:avLst>
              <a:gd name="adj" fmla="val 300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শ্রেণীঃ-৯ম</a:t>
            </a:r>
          </a:p>
          <a:p>
            <a:pPr algn="ctr">
              <a:defRPr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বিষয়ঃ-ICT </a:t>
            </a:r>
          </a:p>
          <a:p>
            <a:pPr algn="ctr">
              <a:defRPr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অধ্যায়ঃ-৪র্থ</a:t>
            </a:r>
          </a:p>
          <a:p>
            <a:pPr>
              <a:defRPr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grass 2.jpg"/>
          <p:cNvPicPr>
            <a:picLocks noChangeAspect="1"/>
          </p:cNvPicPr>
          <p:nvPr/>
        </p:nvPicPr>
        <p:blipFill>
          <a:blip r:embed="rId4"/>
          <a:srcRect t="33918"/>
          <a:stretch>
            <a:fillRect/>
          </a:stretch>
        </p:blipFill>
        <p:spPr>
          <a:xfrm>
            <a:off x="228600" y="6248400"/>
            <a:ext cx="8763000" cy="457200"/>
          </a:xfrm>
          <a:prstGeom prst="rect">
            <a:avLst/>
          </a:prstGeom>
        </p:spPr>
      </p:pic>
      <p:pic>
        <p:nvPicPr>
          <p:cNvPr id="15" name="Picture 2" descr="C:\Users\Lotus\Pictures\ICT4E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47800" y="2286000"/>
            <a:ext cx="1257990" cy="13512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78880" y="2362200"/>
            <a:ext cx="1341118" cy="1524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Content Placeholder 8" descr="grass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5715000"/>
            <a:ext cx="8839200" cy="981869"/>
          </a:xfr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73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নিচের ছবিটি দেখ 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1433455"/>
            <a:ext cx="8839200" cy="481494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26523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rgbClr val="002060"/>
                </a:solidFill>
              </a:rPr>
              <a:t>আজকের পাঠ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</a:t>
            </a:r>
          </a:p>
          <a:p>
            <a:pPr>
              <a:buNone/>
            </a:pP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bn-BD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Microsoft word 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gras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867400"/>
            <a:ext cx="8686800" cy="6096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/>
              </a:rPr>
              <a:t>শিখন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ফল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pic>
        <p:nvPicPr>
          <p:cNvPr id="5" name="Content Placeholder 4" descr="grass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5981838"/>
            <a:ext cx="8915400" cy="723762"/>
          </a:xfr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4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743200"/>
            <a:ext cx="8839200" cy="2197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</a:p>
          <a:p>
            <a:pPr marL="742950" indent="-742950">
              <a:lnSpc>
                <a:spcPct val="114000"/>
              </a:lnSpc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১।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lnSpc>
                <a:spcPct val="114000"/>
              </a:lnSpc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lnSpc>
                <a:spcPct val="114000"/>
              </a:lnSpc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ডকুমেন্টটি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সেইভ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ক্লোজ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gras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228600" y="6172200"/>
            <a:ext cx="8763000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r="20175"/>
          <a:stretch/>
        </p:blipFill>
        <p:spPr>
          <a:xfrm>
            <a:off x="1143000" y="685800"/>
            <a:ext cx="3962400" cy="5823857"/>
          </a:xfrm>
          <a:prstGeom prst="rect">
            <a:avLst/>
          </a:prstGeom>
        </p:spPr>
      </p:pic>
      <p:sp>
        <p:nvSpPr>
          <p:cNvPr id="5" name="TextBox 8"/>
          <p:cNvSpPr txBox="1"/>
          <p:nvPr/>
        </p:nvSpPr>
        <p:spPr>
          <a:xfrm>
            <a:off x="6477000" y="3352800"/>
            <a:ext cx="1981200" cy="95410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Nikosh" pitchFamily="2" charset="0"/>
                <a:cs typeface="Nikosh" pitchFamily="2" charset="0"/>
              </a:rPr>
              <a:t>All Programs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 rot="20035054" flipV="1">
            <a:off x="3565315" y="4525319"/>
            <a:ext cx="2997005" cy="387186"/>
          </a:xfrm>
          <a:prstGeom prst="leftArrow">
            <a:avLst>
              <a:gd name="adj1" fmla="val 50000"/>
              <a:gd name="adj2" fmla="val 6981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 rot="19510330" flipV="1">
            <a:off x="1619650" y="5643418"/>
            <a:ext cx="2241030" cy="296387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7162800"/>
          </a:xfrm>
          <a:prstGeom prst="frame">
            <a:avLst>
              <a:gd name="adj1" fmla="val 96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gras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283701"/>
            <a:ext cx="8991600" cy="5742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81000" y="152400"/>
            <a:ext cx="4191000" cy="624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76801" y="228600"/>
            <a:ext cx="4038600" cy="6314565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grass 2.jpg"/>
          <p:cNvPicPr>
            <a:picLocks noChangeAspect="1"/>
          </p:cNvPicPr>
          <p:nvPr/>
        </p:nvPicPr>
        <p:blipFill>
          <a:blip r:embed="rId2"/>
          <a:srcRect t="42857"/>
          <a:stretch>
            <a:fillRect/>
          </a:stretch>
        </p:blipFill>
        <p:spPr>
          <a:xfrm flipH="1">
            <a:off x="76200" y="6096000"/>
            <a:ext cx="89154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8667" y="152400"/>
            <a:ext cx="8710533" cy="576942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429001" y="3276600"/>
            <a:ext cx="2895599" cy="175432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atin typeface="Nikosh" pitchFamily="2" charset="0"/>
                <a:cs typeface="Nikosh" pitchFamily="2" charset="0"/>
              </a:rPr>
              <a:t>Document - Microsoft Word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gras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19800"/>
            <a:ext cx="8382000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" y="914400"/>
            <a:ext cx="8458200" cy="47428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V="1">
            <a:off x="457200" y="4114800"/>
            <a:ext cx="2743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Loacation</a:t>
            </a:r>
            <a:endParaRPr lang="en-US" sz="4000" dirty="0"/>
          </a:p>
        </p:txBody>
      </p:sp>
      <p:sp>
        <p:nvSpPr>
          <p:cNvPr id="6" name="Notched Right Arrow 5"/>
          <p:cNvSpPr/>
          <p:nvPr/>
        </p:nvSpPr>
        <p:spPr>
          <a:xfrm rot="15961580">
            <a:off x="100138" y="3473572"/>
            <a:ext cx="1667139" cy="381204"/>
          </a:xfrm>
          <a:prstGeom prst="notchedRightArrow">
            <a:avLst>
              <a:gd name="adj1" fmla="val 50000"/>
              <a:gd name="adj2" fmla="val 5033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3080" y="3244334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Nikosh" pitchFamily="2" charset="0"/>
                <a:cs typeface="Nikosh" pitchFamily="2" charset="0"/>
              </a:rPr>
              <a:t>Loacation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6400800" y="3688365"/>
            <a:ext cx="106451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latin typeface="Nikosh" pitchFamily="2" charset="0"/>
                <a:cs typeface="Nikosh" pitchFamily="2" charset="0"/>
              </a:rPr>
              <a:t>File name</a:t>
            </a:r>
            <a:endParaRPr lang="en-US" sz="1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6324596" y="4679545"/>
            <a:ext cx="1219199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" pitchFamily="2" charset="0"/>
                <a:cs typeface="Nikosh" pitchFamily="2" charset="0"/>
              </a:rPr>
              <a:t>Save</a:t>
            </a:r>
            <a:endParaRPr lang="en-US" dirty="0"/>
          </a:p>
        </p:txBody>
      </p:sp>
      <p:sp>
        <p:nvSpPr>
          <p:cNvPr id="10" name="Notched Right Arrow 9"/>
          <p:cNvSpPr/>
          <p:nvPr/>
        </p:nvSpPr>
        <p:spPr>
          <a:xfrm rot="10800000">
            <a:off x="4419600" y="4419598"/>
            <a:ext cx="1752600" cy="609601"/>
          </a:xfrm>
          <a:prstGeom prst="notchedRightArrow">
            <a:avLst>
              <a:gd name="adj1" fmla="val 50000"/>
              <a:gd name="adj2" fmla="val 5033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 rot="10993808" flipV="1">
            <a:off x="5194309" y="3392833"/>
            <a:ext cx="1269982" cy="486903"/>
          </a:xfrm>
          <a:prstGeom prst="notchedRightArrow">
            <a:avLst>
              <a:gd name="adj1" fmla="val 50000"/>
              <a:gd name="adj2" fmla="val 5033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157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পরিচিতি </vt:lpstr>
      <vt:lpstr>নিচের ছবিটি দেখ </vt:lpstr>
      <vt:lpstr>আজকের পাঠ </vt:lpstr>
      <vt:lpstr>শিখন ফল </vt:lpstr>
      <vt:lpstr>Slide 6</vt:lpstr>
      <vt:lpstr>Slide 7</vt:lpstr>
      <vt:lpstr>Slide 8</vt:lpstr>
      <vt:lpstr>Slide 9</vt:lpstr>
      <vt:lpstr>Slide 10</vt:lpstr>
      <vt:lpstr>Slide 11</vt:lpstr>
      <vt:lpstr>মূল্যায়ন 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Lotus</dc:creator>
  <cp:lastModifiedBy>computer zone</cp:lastModifiedBy>
  <cp:revision>57</cp:revision>
  <dcterms:created xsi:type="dcterms:W3CDTF">2006-08-16T00:00:00Z</dcterms:created>
  <dcterms:modified xsi:type="dcterms:W3CDTF">2021-02-12T10:24:21Z</dcterms:modified>
</cp:coreProperties>
</file>