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517" r:id="rId2"/>
    <p:sldId id="578" r:id="rId3"/>
    <p:sldId id="391" r:id="rId4"/>
    <p:sldId id="604" r:id="rId5"/>
    <p:sldId id="605" r:id="rId6"/>
    <p:sldId id="606" r:id="rId7"/>
    <p:sldId id="607" r:id="rId8"/>
    <p:sldId id="577" r:id="rId9"/>
    <p:sldId id="489" r:id="rId10"/>
    <p:sldId id="533" r:id="rId11"/>
    <p:sldId id="532" r:id="rId12"/>
    <p:sldId id="494" r:id="rId13"/>
    <p:sldId id="504" r:id="rId14"/>
    <p:sldId id="602" r:id="rId15"/>
    <p:sldId id="601" r:id="rId16"/>
    <p:sldId id="591" r:id="rId17"/>
    <p:sldId id="497" r:id="rId18"/>
    <p:sldId id="534" r:id="rId19"/>
    <p:sldId id="540" r:id="rId20"/>
    <p:sldId id="536" r:id="rId21"/>
    <p:sldId id="596" r:id="rId22"/>
    <p:sldId id="538" r:id="rId23"/>
    <p:sldId id="597" r:id="rId24"/>
    <p:sldId id="598" r:id="rId25"/>
    <p:sldId id="600" r:id="rId26"/>
    <p:sldId id="599" r:id="rId27"/>
    <p:sldId id="594" r:id="rId28"/>
    <p:sldId id="584" r:id="rId29"/>
    <p:sldId id="576" r:id="rId30"/>
    <p:sldId id="573" r:id="rId31"/>
    <p:sldId id="569" r:id="rId32"/>
    <p:sldId id="592" r:id="rId33"/>
    <p:sldId id="555" r:id="rId34"/>
    <p:sldId id="388" r:id="rId3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544264" algn="l" rtl="0" fontAlgn="base">
      <a:spcBef>
        <a:spcPct val="0"/>
      </a:spcBef>
      <a:spcAft>
        <a:spcPct val="0"/>
      </a:spcAft>
      <a:defRPr kern="1200">
        <a:solidFill>
          <a:schemeClr val="tx1"/>
        </a:solidFill>
        <a:latin typeface="Arial" charset="0"/>
        <a:ea typeface="+mn-ea"/>
        <a:cs typeface="Arial" charset="0"/>
      </a:defRPr>
    </a:lvl2pPr>
    <a:lvl3pPr marL="1088529" algn="l" rtl="0" fontAlgn="base">
      <a:spcBef>
        <a:spcPct val="0"/>
      </a:spcBef>
      <a:spcAft>
        <a:spcPct val="0"/>
      </a:spcAft>
      <a:defRPr kern="1200">
        <a:solidFill>
          <a:schemeClr val="tx1"/>
        </a:solidFill>
        <a:latin typeface="Arial" charset="0"/>
        <a:ea typeface="+mn-ea"/>
        <a:cs typeface="Arial" charset="0"/>
      </a:defRPr>
    </a:lvl3pPr>
    <a:lvl4pPr marL="1632793" algn="l" rtl="0" fontAlgn="base">
      <a:spcBef>
        <a:spcPct val="0"/>
      </a:spcBef>
      <a:spcAft>
        <a:spcPct val="0"/>
      </a:spcAft>
      <a:defRPr kern="1200">
        <a:solidFill>
          <a:schemeClr val="tx1"/>
        </a:solidFill>
        <a:latin typeface="Arial" charset="0"/>
        <a:ea typeface="+mn-ea"/>
        <a:cs typeface="Arial" charset="0"/>
      </a:defRPr>
    </a:lvl4pPr>
    <a:lvl5pPr marL="2177058" algn="l" rtl="0" fontAlgn="base">
      <a:spcBef>
        <a:spcPct val="0"/>
      </a:spcBef>
      <a:spcAft>
        <a:spcPct val="0"/>
      </a:spcAft>
      <a:defRPr kern="1200">
        <a:solidFill>
          <a:schemeClr val="tx1"/>
        </a:solidFill>
        <a:latin typeface="Arial" charset="0"/>
        <a:ea typeface="+mn-ea"/>
        <a:cs typeface="Arial" charset="0"/>
      </a:defRPr>
    </a:lvl5pPr>
    <a:lvl6pPr marL="2721322" algn="l" defTabSz="1088529" rtl="0" eaLnBrk="1" latinLnBrk="0" hangingPunct="1">
      <a:defRPr kern="1200">
        <a:solidFill>
          <a:schemeClr val="tx1"/>
        </a:solidFill>
        <a:latin typeface="Arial" charset="0"/>
        <a:ea typeface="+mn-ea"/>
        <a:cs typeface="Arial" charset="0"/>
      </a:defRPr>
    </a:lvl6pPr>
    <a:lvl7pPr marL="3265586" algn="l" defTabSz="1088529" rtl="0" eaLnBrk="1" latinLnBrk="0" hangingPunct="1">
      <a:defRPr kern="1200">
        <a:solidFill>
          <a:schemeClr val="tx1"/>
        </a:solidFill>
        <a:latin typeface="Arial" charset="0"/>
        <a:ea typeface="+mn-ea"/>
        <a:cs typeface="Arial" charset="0"/>
      </a:defRPr>
    </a:lvl7pPr>
    <a:lvl8pPr marL="3809851" algn="l" defTabSz="1088529" rtl="0" eaLnBrk="1" latinLnBrk="0" hangingPunct="1">
      <a:defRPr kern="1200">
        <a:solidFill>
          <a:schemeClr val="tx1"/>
        </a:solidFill>
        <a:latin typeface="Arial" charset="0"/>
        <a:ea typeface="+mn-ea"/>
        <a:cs typeface="Arial" charset="0"/>
      </a:defRPr>
    </a:lvl8pPr>
    <a:lvl9pPr marL="4354115" algn="l" defTabSz="1088529"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unncc7"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19E7"/>
    <a:srgbClr val="DFF12F"/>
    <a:srgbClr val="C2290A"/>
    <a:srgbClr val="D6DA46"/>
    <a:srgbClr val="F33B5A"/>
    <a:srgbClr val="1DE35A"/>
    <a:srgbClr val="D732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94803" autoAdjust="0"/>
  </p:normalViewPr>
  <p:slideViewPr>
    <p:cSldViewPr>
      <p:cViewPr varScale="1">
        <p:scale>
          <a:sx n="70" d="100"/>
          <a:sy n="70" d="100"/>
        </p:scale>
        <p:origin x="570"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12-10T15:24:27.833"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82F85D4-6163-4C75-8297-5CF6B5A1F86A}" type="datetimeFigureOut">
              <a:rPr lang="en-US"/>
              <a:pPr>
                <a:defRPr/>
              </a:pPr>
              <a:t>2/14/2021</a:t>
            </a:fld>
            <a:endParaRPr lang="en-U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D9D0BF9-4589-43A2-AA29-C85A585FAC8E}" type="slidenum">
              <a:rPr lang="en-US"/>
              <a:pPr>
                <a:defRPr/>
              </a:pPr>
              <a:t>‹#›</a:t>
            </a:fld>
            <a:endParaRPr lang="en-US"/>
          </a:p>
        </p:txBody>
      </p:sp>
    </p:spTree>
    <p:extLst>
      <p:ext uri="{BB962C8B-B14F-4D97-AF65-F5344CB8AC3E}">
        <p14:creationId xmlns:p14="http://schemas.microsoft.com/office/powerpoint/2010/main" val="26217199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89" kern="1200">
        <a:solidFill>
          <a:schemeClr val="tx1"/>
        </a:solidFill>
        <a:latin typeface="Calibri" pitchFamily="34" charset="0"/>
        <a:ea typeface="+mn-ea"/>
        <a:cs typeface="+mn-cs"/>
      </a:defRPr>
    </a:lvl1pPr>
    <a:lvl2pPr marL="544264" algn="l" rtl="0" eaLnBrk="0" fontAlgn="base" hangingPunct="0">
      <a:spcBef>
        <a:spcPct val="30000"/>
      </a:spcBef>
      <a:spcAft>
        <a:spcPct val="0"/>
      </a:spcAft>
      <a:defRPr sz="1389" kern="1200">
        <a:solidFill>
          <a:schemeClr val="tx1"/>
        </a:solidFill>
        <a:latin typeface="Calibri" pitchFamily="34" charset="0"/>
        <a:ea typeface="+mn-ea"/>
        <a:cs typeface="+mn-cs"/>
      </a:defRPr>
    </a:lvl2pPr>
    <a:lvl3pPr marL="1088529" algn="l" rtl="0" eaLnBrk="0" fontAlgn="base" hangingPunct="0">
      <a:spcBef>
        <a:spcPct val="30000"/>
      </a:spcBef>
      <a:spcAft>
        <a:spcPct val="0"/>
      </a:spcAft>
      <a:defRPr sz="1389" kern="1200">
        <a:solidFill>
          <a:schemeClr val="tx1"/>
        </a:solidFill>
        <a:latin typeface="Calibri" pitchFamily="34" charset="0"/>
        <a:ea typeface="+mn-ea"/>
        <a:cs typeface="+mn-cs"/>
      </a:defRPr>
    </a:lvl3pPr>
    <a:lvl4pPr marL="1632793" algn="l" rtl="0" eaLnBrk="0" fontAlgn="base" hangingPunct="0">
      <a:spcBef>
        <a:spcPct val="30000"/>
      </a:spcBef>
      <a:spcAft>
        <a:spcPct val="0"/>
      </a:spcAft>
      <a:defRPr sz="1389" kern="1200">
        <a:solidFill>
          <a:schemeClr val="tx1"/>
        </a:solidFill>
        <a:latin typeface="Calibri" pitchFamily="34" charset="0"/>
        <a:ea typeface="+mn-ea"/>
        <a:cs typeface="+mn-cs"/>
      </a:defRPr>
    </a:lvl4pPr>
    <a:lvl5pPr marL="2177058" algn="l" rtl="0" eaLnBrk="0" fontAlgn="base" hangingPunct="0">
      <a:spcBef>
        <a:spcPct val="30000"/>
      </a:spcBef>
      <a:spcAft>
        <a:spcPct val="0"/>
      </a:spcAft>
      <a:defRPr sz="1389" kern="1200">
        <a:solidFill>
          <a:schemeClr val="tx1"/>
        </a:solidFill>
        <a:latin typeface="Calibri" pitchFamily="34" charset="0"/>
        <a:ea typeface="+mn-ea"/>
        <a:cs typeface="+mn-cs"/>
      </a:defRPr>
    </a:lvl5pPr>
    <a:lvl6pPr marL="2721322" algn="l" defTabSz="1088529" rtl="0" eaLnBrk="1" latinLnBrk="0" hangingPunct="1">
      <a:defRPr sz="1389" kern="1200">
        <a:solidFill>
          <a:schemeClr val="tx1"/>
        </a:solidFill>
        <a:latin typeface="+mn-lt"/>
        <a:ea typeface="+mn-ea"/>
        <a:cs typeface="+mn-cs"/>
      </a:defRPr>
    </a:lvl6pPr>
    <a:lvl7pPr marL="3265586" algn="l" defTabSz="1088529" rtl="0" eaLnBrk="1" latinLnBrk="0" hangingPunct="1">
      <a:defRPr sz="1389" kern="1200">
        <a:solidFill>
          <a:schemeClr val="tx1"/>
        </a:solidFill>
        <a:latin typeface="+mn-lt"/>
        <a:ea typeface="+mn-ea"/>
        <a:cs typeface="+mn-cs"/>
      </a:defRPr>
    </a:lvl7pPr>
    <a:lvl8pPr marL="3809851" algn="l" defTabSz="1088529" rtl="0" eaLnBrk="1" latinLnBrk="0" hangingPunct="1">
      <a:defRPr sz="1389" kern="1200">
        <a:solidFill>
          <a:schemeClr val="tx1"/>
        </a:solidFill>
        <a:latin typeface="+mn-lt"/>
        <a:ea typeface="+mn-ea"/>
        <a:cs typeface="+mn-cs"/>
      </a:defRPr>
    </a:lvl8pPr>
    <a:lvl9pPr marL="4354115" algn="l" defTabSz="1088529" rtl="0" eaLnBrk="1" latinLnBrk="0" hangingPunct="1">
      <a:defRPr sz="138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AAC1CE-5C95-45A0-B001-20359149AE30}" type="slidenum">
              <a:rPr lang="en-US" smtClean="0"/>
              <a:pPr/>
              <a:t>2</a:t>
            </a:fld>
            <a:endParaRPr lang="en-US"/>
          </a:p>
        </p:txBody>
      </p:sp>
    </p:spTree>
    <p:extLst>
      <p:ext uri="{BB962C8B-B14F-4D97-AF65-F5344CB8AC3E}">
        <p14:creationId xmlns:p14="http://schemas.microsoft.com/office/powerpoint/2010/main" val="846074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1D2AE-D848-4091-8455-1A9FD874A207}" type="slidenum">
              <a:rPr lang="en-US" smtClean="0"/>
              <a:pPr/>
              <a:t>8</a:t>
            </a:fld>
            <a:endParaRPr lang="en-US"/>
          </a:p>
        </p:txBody>
      </p:sp>
    </p:spTree>
    <p:extLst>
      <p:ext uri="{BB962C8B-B14F-4D97-AF65-F5344CB8AC3E}">
        <p14:creationId xmlns:p14="http://schemas.microsoft.com/office/powerpoint/2010/main" val="377101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1D2AE-D848-4091-8455-1A9FD874A207}" type="slidenum">
              <a:rPr lang="en-US" smtClean="0"/>
              <a:pPr/>
              <a:t>11</a:t>
            </a:fld>
            <a:endParaRPr lang="en-US"/>
          </a:p>
        </p:txBody>
      </p:sp>
    </p:spTree>
    <p:extLst>
      <p:ext uri="{BB962C8B-B14F-4D97-AF65-F5344CB8AC3E}">
        <p14:creationId xmlns:p14="http://schemas.microsoft.com/office/powerpoint/2010/main" val="377101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AAC1CE-5C95-45A0-B001-20359149AE30}" type="slidenum">
              <a:rPr lang="en-US" smtClean="0"/>
              <a:pPr/>
              <a:t>13</a:t>
            </a:fld>
            <a:endParaRPr lang="en-US"/>
          </a:p>
        </p:txBody>
      </p:sp>
    </p:spTree>
    <p:extLst>
      <p:ext uri="{BB962C8B-B14F-4D97-AF65-F5344CB8AC3E}">
        <p14:creationId xmlns:p14="http://schemas.microsoft.com/office/powerpoint/2010/main" val="21170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AAC1CE-5C95-45A0-B001-20359149AE30}" type="slidenum">
              <a:rPr lang="en-US" smtClean="0"/>
              <a:pPr/>
              <a:t>15</a:t>
            </a:fld>
            <a:endParaRPr lang="en-US"/>
          </a:p>
        </p:txBody>
      </p:sp>
    </p:spTree>
    <p:extLst>
      <p:ext uri="{BB962C8B-B14F-4D97-AF65-F5344CB8AC3E}">
        <p14:creationId xmlns:p14="http://schemas.microsoft.com/office/powerpoint/2010/main" val="2916658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1D2AE-D848-4091-8455-1A9FD874A207}" type="slidenum">
              <a:rPr lang="en-US" smtClean="0"/>
              <a:pPr/>
              <a:t>22</a:t>
            </a:fld>
            <a:endParaRPr lang="en-US"/>
          </a:p>
        </p:txBody>
      </p:sp>
    </p:spTree>
    <p:extLst>
      <p:ext uri="{BB962C8B-B14F-4D97-AF65-F5344CB8AC3E}">
        <p14:creationId xmlns:p14="http://schemas.microsoft.com/office/powerpoint/2010/main" val="377101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1D2AE-D848-4091-8455-1A9FD874A207}" type="slidenum">
              <a:rPr lang="en-US" smtClean="0"/>
              <a:pPr/>
              <a:t>26</a:t>
            </a:fld>
            <a:endParaRPr lang="en-US"/>
          </a:p>
        </p:txBody>
      </p:sp>
    </p:spTree>
    <p:extLst>
      <p:ext uri="{BB962C8B-B14F-4D97-AF65-F5344CB8AC3E}">
        <p14:creationId xmlns:p14="http://schemas.microsoft.com/office/powerpoint/2010/main" val="377101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AAC1CE-5C95-45A0-B001-20359149AE30}" type="slidenum">
              <a:rPr lang="en-US" smtClean="0"/>
              <a:pPr/>
              <a:t>33</a:t>
            </a:fld>
            <a:endParaRPr lang="en-US"/>
          </a:p>
        </p:txBody>
      </p:sp>
    </p:spTree>
    <p:extLst>
      <p:ext uri="{BB962C8B-B14F-4D97-AF65-F5344CB8AC3E}">
        <p14:creationId xmlns:p14="http://schemas.microsoft.com/office/powerpoint/2010/main" val="592927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18694" indent="0" algn="ctr">
              <a:buNone/>
              <a:defRPr/>
            </a:lvl2pPr>
            <a:lvl3pPr marL="1037388" indent="0" algn="ctr">
              <a:buNone/>
              <a:defRPr/>
            </a:lvl3pPr>
            <a:lvl4pPr marL="1556082" indent="0" algn="ctr">
              <a:buNone/>
              <a:defRPr/>
            </a:lvl4pPr>
            <a:lvl5pPr marL="2074777" indent="0" algn="ctr">
              <a:buNone/>
              <a:defRPr/>
            </a:lvl5pPr>
            <a:lvl6pPr marL="2593471" indent="0" algn="ctr">
              <a:buNone/>
              <a:defRPr/>
            </a:lvl6pPr>
            <a:lvl7pPr marL="3112165" indent="0" algn="ctr">
              <a:buNone/>
              <a:defRPr/>
            </a:lvl7pPr>
            <a:lvl8pPr marL="3630859" indent="0" algn="ctr">
              <a:buNone/>
              <a:defRPr/>
            </a:lvl8pPr>
            <a:lvl9pPr marL="4149553"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8A3D09-18DA-4EC4-8B60-E6DF34DD04C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CB785D-5174-4CCD-884C-6AE1FEBEC42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BE9019-1B46-447D-9BE7-BCB9F85EB4F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EC979-04BD-4DBD-B990-AFDF119C1ED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294"/>
            </a:lvl1pPr>
            <a:lvl2pPr marL="518694" indent="0">
              <a:buNone/>
              <a:defRPr sz="2030"/>
            </a:lvl2pPr>
            <a:lvl3pPr marL="1037388" indent="0">
              <a:buNone/>
              <a:defRPr sz="1853"/>
            </a:lvl3pPr>
            <a:lvl4pPr marL="1556082" indent="0">
              <a:buNone/>
              <a:defRPr sz="1588"/>
            </a:lvl4pPr>
            <a:lvl5pPr marL="2074777" indent="0">
              <a:buNone/>
              <a:defRPr sz="1588"/>
            </a:lvl5pPr>
            <a:lvl6pPr marL="2593471" indent="0">
              <a:buNone/>
              <a:defRPr sz="1588"/>
            </a:lvl6pPr>
            <a:lvl7pPr marL="3112165" indent="0">
              <a:buNone/>
              <a:defRPr sz="1588"/>
            </a:lvl7pPr>
            <a:lvl8pPr marL="3630859" indent="0">
              <a:buNone/>
              <a:defRPr sz="1588"/>
            </a:lvl8pPr>
            <a:lvl9pPr marL="4149553" indent="0">
              <a:buNone/>
              <a:defRPr sz="1588"/>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74176B-44D3-485E-ADED-910C7E22EAF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177"/>
            </a:lvl1pPr>
            <a:lvl2pPr>
              <a:defRPr sz="2735"/>
            </a:lvl2pPr>
            <a:lvl3pPr>
              <a:defRPr sz="2294"/>
            </a:lvl3pPr>
            <a:lvl4pPr>
              <a:defRPr sz="2030"/>
            </a:lvl4pPr>
            <a:lvl5pPr>
              <a:defRPr sz="2030"/>
            </a:lvl5pPr>
            <a:lvl6pPr>
              <a:defRPr sz="2030"/>
            </a:lvl6pPr>
            <a:lvl7pPr>
              <a:defRPr sz="2030"/>
            </a:lvl7pPr>
            <a:lvl8pPr>
              <a:defRPr sz="2030"/>
            </a:lvl8pPr>
            <a:lvl9pPr>
              <a:defRPr sz="20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177"/>
            </a:lvl1pPr>
            <a:lvl2pPr>
              <a:defRPr sz="2735"/>
            </a:lvl2pPr>
            <a:lvl3pPr>
              <a:defRPr sz="2294"/>
            </a:lvl3pPr>
            <a:lvl4pPr>
              <a:defRPr sz="2030"/>
            </a:lvl4pPr>
            <a:lvl5pPr>
              <a:defRPr sz="2030"/>
            </a:lvl5pPr>
            <a:lvl6pPr>
              <a:defRPr sz="2030"/>
            </a:lvl6pPr>
            <a:lvl7pPr>
              <a:defRPr sz="2030"/>
            </a:lvl7pPr>
            <a:lvl8pPr>
              <a:defRPr sz="2030"/>
            </a:lvl8pPr>
            <a:lvl9pPr>
              <a:defRPr sz="20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C3BD87-BBDA-4DB9-ADE6-05FBB244FA1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735" b="1"/>
            </a:lvl1pPr>
            <a:lvl2pPr marL="518694" indent="0">
              <a:buNone/>
              <a:defRPr sz="2294" b="1"/>
            </a:lvl2pPr>
            <a:lvl3pPr marL="1037388" indent="0">
              <a:buNone/>
              <a:defRPr sz="2030" b="1"/>
            </a:lvl3pPr>
            <a:lvl4pPr marL="1556082" indent="0">
              <a:buNone/>
              <a:defRPr sz="1853" b="1"/>
            </a:lvl4pPr>
            <a:lvl5pPr marL="2074777" indent="0">
              <a:buNone/>
              <a:defRPr sz="1853" b="1"/>
            </a:lvl5pPr>
            <a:lvl6pPr marL="2593471" indent="0">
              <a:buNone/>
              <a:defRPr sz="1853" b="1"/>
            </a:lvl6pPr>
            <a:lvl7pPr marL="3112165" indent="0">
              <a:buNone/>
              <a:defRPr sz="1853" b="1"/>
            </a:lvl7pPr>
            <a:lvl8pPr marL="3630859" indent="0">
              <a:buNone/>
              <a:defRPr sz="1853" b="1"/>
            </a:lvl8pPr>
            <a:lvl9pPr marL="4149553" indent="0">
              <a:buNone/>
              <a:defRPr sz="1853"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735"/>
            </a:lvl1pPr>
            <a:lvl2pPr>
              <a:defRPr sz="2294"/>
            </a:lvl2pPr>
            <a:lvl3pPr>
              <a:defRPr sz="2030"/>
            </a:lvl3pPr>
            <a:lvl4pPr>
              <a:defRPr sz="1853"/>
            </a:lvl4pPr>
            <a:lvl5pPr>
              <a:defRPr sz="1853"/>
            </a:lvl5pPr>
            <a:lvl6pPr>
              <a:defRPr sz="1853"/>
            </a:lvl6pPr>
            <a:lvl7pPr>
              <a:defRPr sz="1853"/>
            </a:lvl7pPr>
            <a:lvl8pPr>
              <a:defRPr sz="1853"/>
            </a:lvl8pPr>
            <a:lvl9pPr>
              <a:defRPr sz="18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735" b="1"/>
            </a:lvl1pPr>
            <a:lvl2pPr marL="518694" indent="0">
              <a:buNone/>
              <a:defRPr sz="2294" b="1"/>
            </a:lvl2pPr>
            <a:lvl3pPr marL="1037388" indent="0">
              <a:buNone/>
              <a:defRPr sz="2030" b="1"/>
            </a:lvl3pPr>
            <a:lvl4pPr marL="1556082" indent="0">
              <a:buNone/>
              <a:defRPr sz="1853" b="1"/>
            </a:lvl4pPr>
            <a:lvl5pPr marL="2074777" indent="0">
              <a:buNone/>
              <a:defRPr sz="1853" b="1"/>
            </a:lvl5pPr>
            <a:lvl6pPr marL="2593471" indent="0">
              <a:buNone/>
              <a:defRPr sz="1853" b="1"/>
            </a:lvl6pPr>
            <a:lvl7pPr marL="3112165" indent="0">
              <a:buNone/>
              <a:defRPr sz="1853" b="1"/>
            </a:lvl7pPr>
            <a:lvl8pPr marL="3630859" indent="0">
              <a:buNone/>
              <a:defRPr sz="1853" b="1"/>
            </a:lvl8pPr>
            <a:lvl9pPr marL="4149553" indent="0">
              <a:buNone/>
              <a:defRPr sz="1853"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735"/>
            </a:lvl1pPr>
            <a:lvl2pPr>
              <a:defRPr sz="2294"/>
            </a:lvl2pPr>
            <a:lvl3pPr>
              <a:defRPr sz="2030"/>
            </a:lvl3pPr>
            <a:lvl4pPr>
              <a:defRPr sz="1853"/>
            </a:lvl4pPr>
            <a:lvl5pPr>
              <a:defRPr sz="1853"/>
            </a:lvl5pPr>
            <a:lvl6pPr>
              <a:defRPr sz="1853"/>
            </a:lvl6pPr>
            <a:lvl7pPr>
              <a:defRPr sz="1853"/>
            </a:lvl7pPr>
            <a:lvl8pPr>
              <a:defRPr sz="1853"/>
            </a:lvl8pPr>
            <a:lvl9pPr>
              <a:defRPr sz="18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B07EB0D-0B0D-400D-97F9-3E1A27285A7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DC4C47E-BBCA-4F03-9666-8A3284CC5C3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5945DE5-9ED4-48AE-91CB-72EDDA92E2B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294"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618"/>
            </a:lvl1pPr>
            <a:lvl2pPr>
              <a:defRPr sz="3177"/>
            </a:lvl2pPr>
            <a:lvl3pPr>
              <a:defRPr sz="2735"/>
            </a:lvl3pPr>
            <a:lvl4pPr>
              <a:defRPr sz="2294"/>
            </a:lvl4pPr>
            <a:lvl5pPr>
              <a:defRPr sz="2294"/>
            </a:lvl5pPr>
            <a:lvl6pPr>
              <a:defRPr sz="2294"/>
            </a:lvl6pPr>
            <a:lvl7pPr>
              <a:defRPr sz="2294"/>
            </a:lvl7pPr>
            <a:lvl8pPr>
              <a:defRPr sz="2294"/>
            </a:lvl8pPr>
            <a:lvl9pPr>
              <a:defRPr sz="22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588"/>
            </a:lvl1pPr>
            <a:lvl2pPr marL="518694" indent="0">
              <a:buNone/>
              <a:defRPr sz="1324"/>
            </a:lvl2pPr>
            <a:lvl3pPr marL="1037388" indent="0">
              <a:buNone/>
              <a:defRPr sz="1147"/>
            </a:lvl3pPr>
            <a:lvl4pPr marL="1556082" indent="0">
              <a:buNone/>
              <a:defRPr sz="1059"/>
            </a:lvl4pPr>
            <a:lvl5pPr marL="2074777" indent="0">
              <a:buNone/>
              <a:defRPr sz="1059"/>
            </a:lvl5pPr>
            <a:lvl6pPr marL="2593471" indent="0">
              <a:buNone/>
              <a:defRPr sz="1059"/>
            </a:lvl6pPr>
            <a:lvl7pPr marL="3112165" indent="0">
              <a:buNone/>
              <a:defRPr sz="1059"/>
            </a:lvl7pPr>
            <a:lvl8pPr marL="3630859" indent="0">
              <a:buNone/>
              <a:defRPr sz="1059"/>
            </a:lvl8pPr>
            <a:lvl9pPr marL="4149553" indent="0">
              <a:buNone/>
              <a:defRPr sz="105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B4CA8A-638A-4C73-B6CA-F23EB805AD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294"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618"/>
            </a:lvl1pPr>
            <a:lvl2pPr marL="518694" indent="0">
              <a:buNone/>
              <a:defRPr sz="3177"/>
            </a:lvl2pPr>
            <a:lvl3pPr marL="1037388" indent="0">
              <a:buNone/>
              <a:defRPr sz="2735"/>
            </a:lvl3pPr>
            <a:lvl4pPr marL="1556082" indent="0">
              <a:buNone/>
              <a:defRPr sz="2294"/>
            </a:lvl4pPr>
            <a:lvl5pPr marL="2074777" indent="0">
              <a:buNone/>
              <a:defRPr sz="2294"/>
            </a:lvl5pPr>
            <a:lvl6pPr marL="2593471" indent="0">
              <a:buNone/>
              <a:defRPr sz="2294"/>
            </a:lvl6pPr>
            <a:lvl7pPr marL="3112165" indent="0">
              <a:buNone/>
              <a:defRPr sz="2294"/>
            </a:lvl7pPr>
            <a:lvl8pPr marL="3630859" indent="0">
              <a:buNone/>
              <a:defRPr sz="2294"/>
            </a:lvl8pPr>
            <a:lvl9pPr marL="4149553" indent="0">
              <a:buNone/>
              <a:defRPr sz="2294"/>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588"/>
            </a:lvl1pPr>
            <a:lvl2pPr marL="518694" indent="0">
              <a:buNone/>
              <a:defRPr sz="1324"/>
            </a:lvl2pPr>
            <a:lvl3pPr marL="1037388" indent="0">
              <a:buNone/>
              <a:defRPr sz="1147"/>
            </a:lvl3pPr>
            <a:lvl4pPr marL="1556082" indent="0">
              <a:buNone/>
              <a:defRPr sz="1059"/>
            </a:lvl4pPr>
            <a:lvl5pPr marL="2074777" indent="0">
              <a:buNone/>
              <a:defRPr sz="1059"/>
            </a:lvl5pPr>
            <a:lvl6pPr marL="2593471" indent="0">
              <a:buNone/>
              <a:defRPr sz="1059"/>
            </a:lvl6pPr>
            <a:lvl7pPr marL="3112165" indent="0">
              <a:buNone/>
              <a:defRPr sz="1059"/>
            </a:lvl7pPr>
            <a:lvl8pPr marL="3630859" indent="0">
              <a:buNone/>
              <a:defRPr sz="1059"/>
            </a:lvl8pPr>
            <a:lvl9pPr marL="4149553" indent="0">
              <a:buNone/>
              <a:defRPr sz="105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315A12-FE19-4545-9EE9-8359C23A339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0">
              <a:schemeClr val="accent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117564" tIns="58782" rIns="117564" bIns="5878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117564" tIns="58782" rIns="117564" bIns="5878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117564" tIns="58782" rIns="117564" bIns="58782" numCol="1" anchor="t" anchorCtr="0" compatLnSpc="1">
            <a:prstTxWarp prst="textNoShape">
              <a:avLst/>
            </a:prstTxWarp>
          </a:bodyPr>
          <a:lstStyle>
            <a:lvl1pPr>
              <a:defRPr sz="1588"/>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117564" tIns="58782" rIns="117564" bIns="58782" numCol="1" anchor="t" anchorCtr="0" compatLnSpc="1">
            <a:prstTxWarp prst="textNoShape">
              <a:avLst/>
            </a:prstTxWarp>
          </a:bodyPr>
          <a:lstStyle>
            <a:lvl1pPr algn="ctr">
              <a:defRPr sz="1588"/>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117564" tIns="58782" rIns="117564" bIns="58782" numCol="1" anchor="t" anchorCtr="0" compatLnSpc="1">
            <a:prstTxWarp prst="textNoShape">
              <a:avLst/>
            </a:prstTxWarp>
          </a:bodyPr>
          <a:lstStyle>
            <a:lvl1pPr algn="r">
              <a:defRPr sz="1588"/>
            </a:lvl1pPr>
          </a:lstStyle>
          <a:p>
            <a:pPr>
              <a:defRPr/>
            </a:pPr>
            <a:fld id="{28DBE83C-AC71-4CE5-B60F-42FE8C90CB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5030">
          <a:solidFill>
            <a:schemeClr val="tx2"/>
          </a:solidFill>
          <a:latin typeface="+mj-lt"/>
          <a:ea typeface="+mj-ea"/>
          <a:cs typeface="+mj-cs"/>
        </a:defRPr>
      </a:lvl1pPr>
      <a:lvl2pPr algn="ctr" rtl="0" eaLnBrk="0" fontAlgn="base" hangingPunct="0">
        <a:spcBef>
          <a:spcPct val="0"/>
        </a:spcBef>
        <a:spcAft>
          <a:spcPct val="0"/>
        </a:spcAft>
        <a:defRPr sz="5030">
          <a:solidFill>
            <a:schemeClr val="tx2"/>
          </a:solidFill>
          <a:latin typeface="Arial" charset="0"/>
          <a:cs typeface="Arial" charset="0"/>
        </a:defRPr>
      </a:lvl2pPr>
      <a:lvl3pPr algn="ctr" rtl="0" eaLnBrk="0" fontAlgn="base" hangingPunct="0">
        <a:spcBef>
          <a:spcPct val="0"/>
        </a:spcBef>
        <a:spcAft>
          <a:spcPct val="0"/>
        </a:spcAft>
        <a:defRPr sz="5030">
          <a:solidFill>
            <a:schemeClr val="tx2"/>
          </a:solidFill>
          <a:latin typeface="Arial" charset="0"/>
          <a:cs typeface="Arial" charset="0"/>
        </a:defRPr>
      </a:lvl3pPr>
      <a:lvl4pPr algn="ctr" rtl="0" eaLnBrk="0" fontAlgn="base" hangingPunct="0">
        <a:spcBef>
          <a:spcPct val="0"/>
        </a:spcBef>
        <a:spcAft>
          <a:spcPct val="0"/>
        </a:spcAft>
        <a:defRPr sz="5030">
          <a:solidFill>
            <a:schemeClr val="tx2"/>
          </a:solidFill>
          <a:latin typeface="Arial" charset="0"/>
          <a:cs typeface="Arial" charset="0"/>
        </a:defRPr>
      </a:lvl4pPr>
      <a:lvl5pPr algn="ctr" rtl="0" eaLnBrk="0" fontAlgn="base" hangingPunct="0">
        <a:spcBef>
          <a:spcPct val="0"/>
        </a:spcBef>
        <a:spcAft>
          <a:spcPct val="0"/>
        </a:spcAft>
        <a:defRPr sz="5030">
          <a:solidFill>
            <a:schemeClr val="tx2"/>
          </a:solidFill>
          <a:latin typeface="Arial" charset="0"/>
          <a:cs typeface="Arial" charset="0"/>
        </a:defRPr>
      </a:lvl5pPr>
      <a:lvl6pPr marL="518694" algn="ctr" rtl="0" fontAlgn="base">
        <a:spcBef>
          <a:spcPct val="0"/>
        </a:spcBef>
        <a:spcAft>
          <a:spcPct val="0"/>
        </a:spcAft>
        <a:defRPr sz="5030">
          <a:solidFill>
            <a:schemeClr val="tx2"/>
          </a:solidFill>
          <a:latin typeface="Arial" charset="0"/>
          <a:cs typeface="Arial" charset="0"/>
        </a:defRPr>
      </a:lvl6pPr>
      <a:lvl7pPr marL="1037388" algn="ctr" rtl="0" fontAlgn="base">
        <a:spcBef>
          <a:spcPct val="0"/>
        </a:spcBef>
        <a:spcAft>
          <a:spcPct val="0"/>
        </a:spcAft>
        <a:defRPr sz="5030">
          <a:solidFill>
            <a:schemeClr val="tx2"/>
          </a:solidFill>
          <a:latin typeface="Arial" charset="0"/>
          <a:cs typeface="Arial" charset="0"/>
        </a:defRPr>
      </a:lvl7pPr>
      <a:lvl8pPr marL="1556082" algn="ctr" rtl="0" fontAlgn="base">
        <a:spcBef>
          <a:spcPct val="0"/>
        </a:spcBef>
        <a:spcAft>
          <a:spcPct val="0"/>
        </a:spcAft>
        <a:defRPr sz="5030">
          <a:solidFill>
            <a:schemeClr val="tx2"/>
          </a:solidFill>
          <a:latin typeface="Arial" charset="0"/>
          <a:cs typeface="Arial" charset="0"/>
        </a:defRPr>
      </a:lvl8pPr>
      <a:lvl9pPr marL="2074777" algn="ctr" rtl="0" fontAlgn="base">
        <a:spcBef>
          <a:spcPct val="0"/>
        </a:spcBef>
        <a:spcAft>
          <a:spcPct val="0"/>
        </a:spcAft>
        <a:defRPr sz="5030">
          <a:solidFill>
            <a:schemeClr val="tx2"/>
          </a:solidFill>
          <a:latin typeface="Arial" charset="0"/>
          <a:cs typeface="Arial" charset="0"/>
        </a:defRPr>
      </a:lvl9pPr>
    </p:titleStyle>
    <p:bodyStyle>
      <a:lvl1pPr marL="389021" indent="-389021" algn="l" rtl="0" eaLnBrk="0" fontAlgn="base" hangingPunct="0">
        <a:spcBef>
          <a:spcPct val="20000"/>
        </a:spcBef>
        <a:spcAft>
          <a:spcPct val="0"/>
        </a:spcAft>
        <a:buChar char="•"/>
        <a:defRPr sz="3618">
          <a:solidFill>
            <a:schemeClr val="tx1"/>
          </a:solidFill>
          <a:latin typeface="+mn-lt"/>
          <a:ea typeface="+mn-ea"/>
          <a:cs typeface="+mn-cs"/>
        </a:defRPr>
      </a:lvl1pPr>
      <a:lvl2pPr marL="842878" indent="-324184" algn="l" rtl="0" eaLnBrk="0" fontAlgn="base" hangingPunct="0">
        <a:spcBef>
          <a:spcPct val="20000"/>
        </a:spcBef>
        <a:spcAft>
          <a:spcPct val="0"/>
        </a:spcAft>
        <a:buChar char="–"/>
        <a:defRPr sz="3177">
          <a:solidFill>
            <a:schemeClr val="tx1"/>
          </a:solidFill>
          <a:latin typeface="+mn-lt"/>
          <a:cs typeface="+mn-cs"/>
        </a:defRPr>
      </a:lvl2pPr>
      <a:lvl3pPr marL="1296735" indent="-259347" algn="l" rtl="0" eaLnBrk="0" fontAlgn="base" hangingPunct="0">
        <a:spcBef>
          <a:spcPct val="20000"/>
        </a:spcBef>
        <a:spcAft>
          <a:spcPct val="0"/>
        </a:spcAft>
        <a:buChar char="•"/>
        <a:defRPr sz="2735">
          <a:solidFill>
            <a:schemeClr val="tx1"/>
          </a:solidFill>
          <a:latin typeface="+mn-lt"/>
          <a:cs typeface="+mn-cs"/>
        </a:defRPr>
      </a:lvl3pPr>
      <a:lvl4pPr marL="1815429" indent="-259347" algn="l" rtl="0" eaLnBrk="0" fontAlgn="base" hangingPunct="0">
        <a:spcBef>
          <a:spcPct val="20000"/>
        </a:spcBef>
        <a:spcAft>
          <a:spcPct val="0"/>
        </a:spcAft>
        <a:buChar char="–"/>
        <a:defRPr sz="2294">
          <a:solidFill>
            <a:schemeClr val="tx1"/>
          </a:solidFill>
          <a:latin typeface="+mn-lt"/>
          <a:cs typeface="+mn-cs"/>
        </a:defRPr>
      </a:lvl4pPr>
      <a:lvl5pPr marL="2334124" indent="-259347" algn="l" rtl="0" eaLnBrk="0" fontAlgn="base" hangingPunct="0">
        <a:spcBef>
          <a:spcPct val="20000"/>
        </a:spcBef>
        <a:spcAft>
          <a:spcPct val="0"/>
        </a:spcAft>
        <a:buChar char="»"/>
        <a:defRPr sz="2294">
          <a:solidFill>
            <a:schemeClr val="tx1"/>
          </a:solidFill>
          <a:latin typeface="+mn-lt"/>
          <a:cs typeface="+mn-cs"/>
        </a:defRPr>
      </a:lvl5pPr>
      <a:lvl6pPr marL="2852818" indent="-259347" algn="l" rtl="0" fontAlgn="base">
        <a:spcBef>
          <a:spcPct val="20000"/>
        </a:spcBef>
        <a:spcAft>
          <a:spcPct val="0"/>
        </a:spcAft>
        <a:buChar char="»"/>
        <a:defRPr sz="2294">
          <a:solidFill>
            <a:schemeClr val="tx1"/>
          </a:solidFill>
          <a:latin typeface="+mn-lt"/>
          <a:cs typeface="+mn-cs"/>
        </a:defRPr>
      </a:lvl6pPr>
      <a:lvl7pPr marL="3371512" indent="-259347" algn="l" rtl="0" fontAlgn="base">
        <a:spcBef>
          <a:spcPct val="20000"/>
        </a:spcBef>
        <a:spcAft>
          <a:spcPct val="0"/>
        </a:spcAft>
        <a:buChar char="»"/>
        <a:defRPr sz="2294">
          <a:solidFill>
            <a:schemeClr val="tx1"/>
          </a:solidFill>
          <a:latin typeface="+mn-lt"/>
          <a:cs typeface="+mn-cs"/>
        </a:defRPr>
      </a:lvl7pPr>
      <a:lvl8pPr marL="3890206" indent="-259347" algn="l" rtl="0" fontAlgn="base">
        <a:spcBef>
          <a:spcPct val="20000"/>
        </a:spcBef>
        <a:spcAft>
          <a:spcPct val="0"/>
        </a:spcAft>
        <a:buChar char="»"/>
        <a:defRPr sz="2294">
          <a:solidFill>
            <a:schemeClr val="tx1"/>
          </a:solidFill>
          <a:latin typeface="+mn-lt"/>
          <a:cs typeface="+mn-cs"/>
        </a:defRPr>
      </a:lvl8pPr>
      <a:lvl9pPr marL="4408900" indent="-259347" algn="l" rtl="0" fontAlgn="base">
        <a:spcBef>
          <a:spcPct val="20000"/>
        </a:spcBef>
        <a:spcAft>
          <a:spcPct val="0"/>
        </a:spcAft>
        <a:buChar char="»"/>
        <a:defRPr sz="2294">
          <a:solidFill>
            <a:schemeClr val="tx1"/>
          </a:solidFill>
          <a:latin typeface="+mn-lt"/>
          <a:cs typeface="+mn-cs"/>
        </a:defRPr>
      </a:lvl9pPr>
    </p:bodyStyle>
    <p:otherStyle>
      <a:defPPr>
        <a:defRPr lang="en-US"/>
      </a:defPPr>
      <a:lvl1pPr marL="0" algn="l" defTabSz="1037388" rtl="0" eaLnBrk="1" latinLnBrk="0" hangingPunct="1">
        <a:defRPr sz="2030" kern="1200">
          <a:solidFill>
            <a:schemeClr val="tx1"/>
          </a:solidFill>
          <a:latin typeface="+mn-lt"/>
          <a:ea typeface="+mn-ea"/>
          <a:cs typeface="+mn-cs"/>
        </a:defRPr>
      </a:lvl1pPr>
      <a:lvl2pPr marL="518694" algn="l" defTabSz="1037388" rtl="0" eaLnBrk="1" latinLnBrk="0" hangingPunct="1">
        <a:defRPr sz="2030" kern="1200">
          <a:solidFill>
            <a:schemeClr val="tx1"/>
          </a:solidFill>
          <a:latin typeface="+mn-lt"/>
          <a:ea typeface="+mn-ea"/>
          <a:cs typeface="+mn-cs"/>
        </a:defRPr>
      </a:lvl2pPr>
      <a:lvl3pPr marL="1037388" algn="l" defTabSz="1037388" rtl="0" eaLnBrk="1" latinLnBrk="0" hangingPunct="1">
        <a:defRPr sz="2030" kern="1200">
          <a:solidFill>
            <a:schemeClr val="tx1"/>
          </a:solidFill>
          <a:latin typeface="+mn-lt"/>
          <a:ea typeface="+mn-ea"/>
          <a:cs typeface="+mn-cs"/>
        </a:defRPr>
      </a:lvl3pPr>
      <a:lvl4pPr marL="1556082" algn="l" defTabSz="1037388" rtl="0" eaLnBrk="1" latinLnBrk="0" hangingPunct="1">
        <a:defRPr sz="2030" kern="1200">
          <a:solidFill>
            <a:schemeClr val="tx1"/>
          </a:solidFill>
          <a:latin typeface="+mn-lt"/>
          <a:ea typeface="+mn-ea"/>
          <a:cs typeface="+mn-cs"/>
        </a:defRPr>
      </a:lvl4pPr>
      <a:lvl5pPr marL="2074777" algn="l" defTabSz="1037388" rtl="0" eaLnBrk="1" latinLnBrk="0" hangingPunct="1">
        <a:defRPr sz="2030" kern="1200">
          <a:solidFill>
            <a:schemeClr val="tx1"/>
          </a:solidFill>
          <a:latin typeface="+mn-lt"/>
          <a:ea typeface="+mn-ea"/>
          <a:cs typeface="+mn-cs"/>
        </a:defRPr>
      </a:lvl5pPr>
      <a:lvl6pPr marL="2593471" algn="l" defTabSz="1037388" rtl="0" eaLnBrk="1" latinLnBrk="0" hangingPunct="1">
        <a:defRPr sz="2030" kern="1200">
          <a:solidFill>
            <a:schemeClr val="tx1"/>
          </a:solidFill>
          <a:latin typeface="+mn-lt"/>
          <a:ea typeface="+mn-ea"/>
          <a:cs typeface="+mn-cs"/>
        </a:defRPr>
      </a:lvl6pPr>
      <a:lvl7pPr marL="3112165" algn="l" defTabSz="1037388" rtl="0" eaLnBrk="1" latinLnBrk="0" hangingPunct="1">
        <a:defRPr sz="2030" kern="1200">
          <a:solidFill>
            <a:schemeClr val="tx1"/>
          </a:solidFill>
          <a:latin typeface="+mn-lt"/>
          <a:ea typeface="+mn-ea"/>
          <a:cs typeface="+mn-cs"/>
        </a:defRPr>
      </a:lvl7pPr>
      <a:lvl8pPr marL="3630859" algn="l" defTabSz="1037388" rtl="0" eaLnBrk="1" latinLnBrk="0" hangingPunct="1">
        <a:defRPr sz="2030" kern="1200">
          <a:solidFill>
            <a:schemeClr val="tx1"/>
          </a:solidFill>
          <a:latin typeface="+mn-lt"/>
          <a:ea typeface="+mn-ea"/>
          <a:cs typeface="+mn-cs"/>
        </a:defRPr>
      </a:lvl8pPr>
      <a:lvl9pPr marL="4149553" algn="l" defTabSz="1037388" rtl="0" eaLnBrk="1" latinLnBrk="0" hangingPunct="1">
        <a:defRPr sz="20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5.png"/><Relationship Id="rId7"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7.jpeg"/><Relationship Id="rId5" Type="http://schemas.microsoft.com/office/2007/relationships/hdphoto" Target="../media/hdphoto2.wdp"/><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png"/><Relationship Id="rId7" Type="http://schemas.openxmlformats.org/officeDocument/2006/relationships/image" Target="../media/image71.jpe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eg"/><Relationship Id="rId10" Type="http://schemas.openxmlformats.org/officeDocument/2006/relationships/image" Target="../media/image6.jpeg"/><Relationship Id="rId4" Type="http://schemas.openxmlformats.org/officeDocument/2006/relationships/image" Target="../media/image68.jpeg"/><Relationship Id="rId9" Type="http://schemas.openxmlformats.org/officeDocument/2006/relationships/image" Target="../media/image73.jpeg"/></Relationships>
</file>

<file path=ppt/slides/_rels/slide31.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8.png"/><Relationship Id="rId2" Type="http://schemas.openxmlformats.org/officeDocument/2006/relationships/image" Target="../media/image74.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77.gif"/><Relationship Id="rId4" Type="http://schemas.openxmlformats.org/officeDocument/2006/relationships/image" Target="../media/image76.jpeg"/></Relationships>
</file>

<file path=ppt/slides/_rels/slide3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5.wdp"/></Relationships>
</file>

<file path=ppt/slides/_rels/slide3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New Upload\Adove illustraror\New folder\index00010000.jpg"/>
          <p:cNvPicPr>
            <a:picLocks noChangeAspect="1" noChangeArrowheads="1"/>
          </p:cNvPicPr>
          <p:nvPr/>
        </p:nvPicPr>
        <p:blipFill>
          <a:blip r:embed="rId2"/>
          <a:srcRect/>
          <a:stretch>
            <a:fillRect/>
          </a:stretch>
        </p:blipFill>
        <p:spPr bwMode="auto">
          <a:xfrm>
            <a:off x="228600" y="228600"/>
            <a:ext cx="11734800" cy="6400800"/>
          </a:xfrm>
          <a:prstGeom prst="rect">
            <a:avLst/>
          </a:prstGeom>
          <a:ln>
            <a:noFill/>
          </a:ln>
          <a:effectLst>
            <a:softEdge rad="112500"/>
          </a:effectLst>
        </p:spPr>
      </p:pic>
      <p:sp>
        <p:nvSpPr>
          <p:cNvPr id="9" name="TextBox 2"/>
          <p:cNvSpPr txBox="1"/>
          <p:nvPr/>
        </p:nvSpPr>
        <p:spPr>
          <a:xfrm>
            <a:off x="851647" y="5715000"/>
            <a:ext cx="10555941" cy="731816"/>
          </a:xfrm>
          <a:prstGeom prst="flowChartAlternateProcess">
            <a:avLst/>
          </a:prstGeom>
          <a:noFill/>
          <a:ln>
            <a:noFill/>
          </a:ln>
          <a:effectLst>
            <a:glow rad="228600">
              <a:schemeClr val="accent4">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wrap="square" lIns="103724" tIns="51861" rIns="103724" bIns="51861" numCol="1">
            <a:prstTxWarp prst="textChevronInverted">
              <a:avLst/>
            </a:prstTxWarp>
            <a:sp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3618" b="1" dirty="0" err="1">
                <a:ln w="18415" cmpd="sng">
                  <a:solidFill>
                    <a:srgbClr val="FFFF00"/>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আজকের</a:t>
            </a:r>
            <a:r>
              <a:rPr lang="en-US" sz="3618" b="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 </a:t>
            </a:r>
            <a:r>
              <a:rPr lang="en-US" sz="3618" b="1" dirty="0" err="1">
                <a:ln w="18415" cmpd="sng">
                  <a:solidFill>
                    <a:srgbClr val="FFFF00"/>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ক্লাসের</a:t>
            </a:r>
            <a:r>
              <a:rPr lang="en-US" sz="3618" b="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 </a:t>
            </a:r>
            <a:r>
              <a:rPr lang="en-US" sz="3618" b="1" dirty="0" err="1">
                <a:ln w="18415" cmpd="sng">
                  <a:solidFill>
                    <a:srgbClr val="FFFF00"/>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সবাইকে</a:t>
            </a:r>
            <a:r>
              <a:rPr lang="en-US" sz="3618" b="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 </a:t>
            </a:r>
            <a:r>
              <a:rPr lang="en-US" sz="3618" b="1" dirty="0" err="1">
                <a:ln w="18415" cmpd="sng">
                  <a:solidFill>
                    <a:srgbClr val="FFFF00"/>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ফুটন্ত</a:t>
            </a:r>
            <a:r>
              <a:rPr lang="en-US" sz="3618" b="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 </a:t>
            </a:r>
            <a:r>
              <a:rPr lang="en-US" sz="3618" b="1" dirty="0" err="1">
                <a:ln w="18415" cmpd="sng">
                  <a:solidFill>
                    <a:srgbClr val="FFFF00"/>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লাল</a:t>
            </a:r>
            <a:r>
              <a:rPr lang="en-US" sz="3618" b="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 </a:t>
            </a:r>
            <a:r>
              <a:rPr lang="en-US" sz="3618" b="1" dirty="0" err="1">
                <a:ln w="18415" cmpd="sng">
                  <a:solidFill>
                    <a:srgbClr val="FFFF00"/>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গোলাপ</a:t>
            </a:r>
            <a:r>
              <a:rPr lang="en-US" sz="3618" b="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 </a:t>
            </a:r>
            <a:r>
              <a:rPr lang="en-US" sz="3618" b="1" dirty="0" err="1">
                <a:ln w="18415" cmpd="sng">
                  <a:solidFill>
                    <a:srgbClr val="FFFF00"/>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এর</a:t>
            </a:r>
            <a:r>
              <a:rPr lang="en-US" sz="3618" b="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 </a:t>
            </a:r>
            <a:r>
              <a:rPr lang="en-US" sz="3618" b="1" dirty="0" err="1">
                <a:ln w="18415" cmpd="sng">
                  <a:solidFill>
                    <a:srgbClr val="FFFF00"/>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শুভেচ্ছা</a:t>
            </a:r>
            <a:r>
              <a:rPr lang="en-US" sz="3618" b="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a:t>
            </a:r>
          </a:p>
        </p:txBody>
      </p:sp>
      <p:sp>
        <p:nvSpPr>
          <p:cNvPr id="5" name="Frame 4"/>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D:\New Upload\Adove illustraror\New folder\po'oipo;ipoi.jpg"/>
          <p:cNvPicPr>
            <a:picLocks noChangeAspect="1" noChangeArrowheads="1"/>
          </p:cNvPicPr>
          <p:nvPr/>
        </p:nvPicPr>
        <p:blipFill>
          <a:blip r:embed="rId2"/>
          <a:srcRect/>
          <a:stretch>
            <a:fillRect/>
          </a:stretch>
        </p:blipFill>
        <p:spPr bwMode="auto">
          <a:xfrm>
            <a:off x="717177" y="268941"/>
            <a:ext cx="10757647" cy="63201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2" descr="F:\Picture1wwwpppp.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bwMode="auto">
          <a:xfrm>
            <a:off x="717177" y="268941"/>
            <a:ext cx="10757647" cy="6320118"/>
          </a:xfrm>
          <a:prstGeom prst="rect">
            <a:avLst/>
          </a:prstGeom>
          <a:ln>
            <a:noFill/>
          </a:ln>
          <a:effectLst>
            <a:softEdge rad="112500"/>
          </a:effectLst>
        </p:spPr>
      </p:pic>
      <p:sp>
        <p:nvSpPr>
          <p:cNvPr id="18" name="TextBox 2"/>
          <p:cNvSpPr txBox="1">
            <a:spLocks noChangeArrowheads="1"/>
          </p:cNvSpPr>
          <p:nvPr/>
        </p:nvSpPr>
        <p:spPr bwMode="auto">
          <a:xfrm>
            <a:off x="3573182" y="403412"/>
            <a:ext cx="5204012" cy="661520"/>
          </a:xfrm>
          <a:prstGeom prst="rect">
            <a:avLst/>
          </a:prstGeom>
          <a:noFill/>
          <a:ln w="9525">
            <a:noFill/>
            <a:miter lim="800000"/>
            <a:headEnd/>
            <a:tailEnd/>
          </a:ln>
          <a:effectLst/>
        </p:spPr>
        <p:txBody>
          <a:bodyPr wrap="square" lIns="103733" tIns="51866" rIns="103733" bIns="51866" numCol="1">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530" b="1" spc="44" dirty="0" err="1">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এডোব</a:t>
            </a:r>
            <a:r>
              <a:rPr lang="en-US" sz="3530" b="1" spc="44" dirty="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 </a:t>
            </a:r>
            <a:r>
              <a:rPr lang="en-US" sz="3530" b="1" spc="44" dirty="0" err="1">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ইলেস্ট্রেটর</a:t>
            </a:r>
            <a:r>
              <a:rPr lang="en-US" sz="3530" b="1" spc="44" dirty="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 </a:t>
            </a:r>
            <a:r>
              <a:rPr lang="en-US" sz="3530" b="1" spc="44" dirty="0" err="1">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কী</a:t>
            </a:r>
            <a:r>
              <a:rPr lang="en-US" sz="3530" b="1" spc="44" dirty="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 ?</a:t>
            </a:r>
            <a:r>
              <a:rPr lang="bn-BD" sz="3530" b="1" spc="44" dirty="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 </a:t>
            </a:r>
            <a:endParaRPr lang="en-US" sz="3530" b="1" spc="44" dirty="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latin typeface="NikoshBAN" pitchFamily="2" charset="0"/>
              <a:cs typeface="NikoshBAN" pitchFamily="2" charset="0"/>
            </a:endParaRPr>
          </a:p>
        </p:txBody>
      </p:sp>
      <p:pic>
        <p:nvPicPr>
          <p:cNvPr id="19" name="Picture 8" descr="D:\New Upload\Adove illustraror\New fo illusteator\020.jpg"/>
          <p:cNvPicPr>
            <a:picLocks noChangeAspect="1" noChangeArrowheads="1"/>
          </p:cNvPicPr>
          <p:nvPr/>
        </p:nvPicPr>
        <p:blipFill>
          <a:blip r:embed="rId5"/>
          <a:stretch>
            <a:fillRect/>
          </a:stretch>
        </p:blipFill>
        <p:spPr bwMode="auto">
          <a:xfrm>
            <a:off x="986118" y="874059"/>
            <a:ext cx="2487706" cy="2429852"/>
          </a:xfrm>
          <a:prstGeom prst="ellipse">
            <a:avLst/>
          </a:prstGeom>
          <a:ln>
            <a:noFill/>
          </a:ln>
          <a:effectLst>
            <a:softEdge rad="112500"/>
          </a:effectLst>
        </p:spPr>
      </p:pic>
      <p:pic>
        <p:nvPicPr>
          <p:cNvPr id="20" name="Picture 2" descr="D:\New Upload\Adove illustraror\New fo illusteator\230P6345160-244x300.jpg"/>
          <p:cNvPicPr>
            <a:picLocks noChangeAspect="1" noChangeArrowheads="1"/>
          </p:cNvPicPr>
          <p:nvPr/>
        </p:nvPicPr>
        <p:blipFill>
          <a:blip r:embed="rId6"/>
          <a:srcRect/>
          <a:stretch>
            <a:fillRect/>
          </a:stretch>
        </p:blipFill>
        <p:spPr bwMode="auto">
          <a:xfrm>
            <a:off x="8668951" y="1008529"/>
            <a:ext cx="2469696" cy="2286000"/>
          </a:xfrm>
          <a:prstGeom prst="ellipse">
            <a:avLst/>
          </a:prstGeom>
          <a:ln>
            <a:noFill/>
          </a:ln>
          <a:effectLst>
            <a:softEdge rad="112500"/>
          </a:effectLst>
        </p:spPr>
      </p:pic>
      <p:pic>
        <p:nvPicPr>
          <p:cNvPr id="24" name="Picture 2" descr="D:\New Upload\Adove illustraror\New fo illusteator\Capture001.PNG"/>
          <p:cNvPicPr>
            <a:picLocks noChangeAspect="1" noChangeArrowheads="1"/>
          </p:cNvPicPr>
          <p:nvPr/>
        </p:nvPicPr>
        <p:blipFill>
          <a:blip r:embed="rId7"/>
          <a:srcRect/>
          <a:stretch>
            <a:fillRect/>
          </a:stretch>
        </p:blipFill>
        <p:spPr bwMode="auto">
          <a:xfrm>
            <a:off x="4146176" y="1277471"/>
            <a:ext cx="3563471" cy="2940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5" name="Picture 2" descr="D:\New Upload\Adove illustraror\New fo illusteator\01600.jpg"/>
          <p:cNvPicPr>
            <a:picLocks noChangeAspect="1" noChangeArrowheads="1"/>
          </p:cNvPicPr>
          <p:nvPr/>
        </p:nvPicPr>
        <p:blipFill>
          <a:blip r:embed="rId8"/>
          <a:srcRect/>
          <a:stretch>
            <a:fillRect/>
          </a:stretch>
        </p:blipFill>
        <p:spPr bwMode="auto">
          <a:xfrm>
            <a:off x="3944470" y="1075765"/>
            <a:ext cx="3832412" cy="3220271"/>
          </a:xfrm>
          <a:prstGeom prst="ellipse">
            <a:avLst/>
          </a:prstGeom>
          <a:ln>
            <a:noFill/>
          </a:ln>
          <a:effectLst>
            <a:softEdge rad="112500"/>
          </a:effectLst>
        </p:spPr>
      </p:pic>
      <p:sp>
        <p:nvSpPr>
          <p:cNvPr id="26" name="Rectangle 25"/>
          <p:cNvSpPr/>
          <p:nvPr/>
        </p:nvSpPr>
        <p:spPr>
          <a:xfrm>
            <a:off x="851647" y="3765177"/>
            <a:ext cx="10421471" cy="2797146"/>
          </a:xfrm>
          <a:prstGeom prst="rect">
            <a:avLst/>
          </a:prstGeom>
          <a:noFill/>
        </p:spPr>
        <p:txBody>
          <a:bodyPr wrap="square">
            <a:prstTxWarp prst="textChevronInverted">
              <a:avLst/>
            </a:prstTxWarp>
            <a:spAutoFit/>
          </a:bodyPr>
          <a:lstStyle/>
          <a:p>
            <a:pPr>
              <a:lnSpc>
                <a:spcPct val="150000"/>
              </a:lnSpc>
            </a:pP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গ্রাফিক্স</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ডিজাইনের</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জগতে</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ও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প্রিন্ট</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মিডিয়াতে</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যে</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প্রফেশনাল</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সফটওয়্যারটি</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সব</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চেয়ে</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বেশি</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জনপ্রিয়</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তা</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হচ্ছে</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এডবি</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ইলাস্ট্রেটর</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সি</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এস</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ফটোশপ</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এর</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পাশাপাশি</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ইলাস্ট্রেটর</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সম্পর্কে</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না</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জানা</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থাকলে</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গ্রাফিক্স</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ডিজাইনের</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জ্ঞান</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পরিপূর্ণ</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হবে</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না</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এই</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জন্য</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ইলেস্ট্রেটর</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সি</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এস</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এর</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ব্যবহার</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জানা</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সব</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ধরনের</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কম্পিউটার</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ব্যবহারকারীদের</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r>
              <a:rPr lang="en-US" sz="3530" b="1" dirty="0" err="1">
                <a:solidFill>
                  <a:srgbClr val="FFFF00"/>
                </a:solidFill>
                <a:effectLst>
                  <a:glow rad="228600">
                    <a:schemeClr val="accent2">
                      <a:satMod val="175000"/>
                      <a:alpha val="40000"/>
                    </a:schemeClr>
                  </a:glow>
                </a:effectLst>
                <a:latin typeface="NikoshBAN" pitchFamily="2" charset="0"/>
                <a:cs typeface="NikoshBAN" pitchFamily="2" charset="0"/>
              </a:rPr>
              <a:t>প্রয়োজন</a:t>
            </a:r>
            <a:r>
              <a:rPr lang="en-US" sz="3530" b="1" dirty="0">
                <a:solidFill>
                  <a:srgbClr val="FFFF00"/>
                </a:solidFill>
                <a:effectLst>
                  <a:glow rad="228600">
                    <a:schemeClr val="accent2">
                      <a:satMod val="175000"/>
                      <a:alpha val="40000"/>
                    </a:schemeClr>
                  </a:glow>
                </a:effectLst>
                <a:latin typeface="NikoshBAN" pitchFamily="2" charset="0"/>
                <a:cs typeface="NikoshBAN" pitchFamily="2" charset="0"/>
              </a:rPr>
              <a:t> ।</a:t>
            </a:r>
          </a:p>
        </p:txBody>
      </p:sp>
      <p:sp>
        <p:nvSpPr>
          <p:cNvPr id="12" name="Footer Placeholder 2"/>
          <p:cNvSpPr>
            <a:spLocks noGrp="1"/>
          </p:cNvSpPr>
          <p:nvPr/>
        </p:nvSpPr>
        <p:spPr>
          <a:xfrm>
            <a:off x="1927412" y="6535831"/>
            <a:ext cx="8337176" cy="322169"/>
          </a:xfrm>
          <a:prstGeom prst="rect">
            <a:avLst/>
          </a:prstGeom>
        </p:spPr>
        <p:txBody>
          <a:bodyPr vert="horz" lIns="80682" tIns="40341" rIns="80682" bIns="40341"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sv-SE" sz="2118"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rPr>
              <a:t>Harunncc ,  Batakandi ,  Comilla . 0194-0107334</a:t>
            </a:r>
            <a:endParaRPr lang="en-ZW" sz="2118"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endParaRPr>
          </a:p>
        </p:txBody>
      </p:sp>
      <p:sp>
        <p:nvSpPr>
          <p:cNvPr id="13" name="Frame 12"/>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xit" presetSubtype="0" accel="100000" fill="hold" nodeType="clickEffect">
                                  <p:stCondLst>
                                    <p:cond delay="0"/>
                                  </p:stCondLst>
                                  <p:childTnLst>
                                    <p:anim calcmode="lin" valueType="num">
                                      <p:cBhvr>
                                        <p:cTn id="6" dur="1000"/>
                                        <p:tgtEl>
                                          <p:spTgt spid="17"/>
                                        </p:tgtEl>
                                        <p:attrNameLst>
                                          <p:attrName>ppt_w</p:attrName>
                                        </p:attrNameLst>
                                      </p:cBhvr>
                                      <p:tavLst>
                                        <p:tav tm="0">
                                          <p:val>
                                            <p:strVal val="ppt_w"/>
                                          </p:val>
                                        </p:tav>
                                        <p:tav tm="100000">
                                          <p:val>
                                            <p:strVal val="ppt_w+.3"/>
                                          </p:val>
                                        </p:tav>
                                      </p:tavLst>
                                    </p:anim>
                                    <p:anim calcmode="lin" valueType="num">
                                      <p:cBhvr>
                                        <p:cTn id="7" dur="1000"/>
                                        <p:tgtEl>
                                          <p:spTgt spid="17"/>
                                        </p:tgtEl>
                                        <p:attrNameLst>
                                          <p:attrName>ppt_h</p:attrName>
                                        </p:attrNameLst>
                                      </p:cBhvr>
                                      <p:tavLst>
                                        <p:tav tm="0">
                                          <p:val>
                                            <p:strVal val="ppt_h"/>
                                          </p:val>
                                        </p:tav>
                                        <p:tav tm="100000">
                                          <p:val>
                                            <p:strVal val="ppt_h"/>
                                          </p:val>
                                        </p:tav>
                                      </p:tavLst>
                                    </p:anim>
                                    <p:animEffect transition="out" filter="fade">
                                      <p:cBhvr>
                                        <p:cTn id="8" dur="1000"/>
                                        <p:tgtEl>
                                          <p:spTgt spid="17"/>
                                        </p:tgtEl>
                                      </p:cBhvr>
                                    </p:animEffect>
                                    <p:set>
                                      <p:cBhvr>
                                        <p:cTn id="9" dur="1" fill="hold">
                                          <p:stCondLst>
                                            <p:cond delay="999"/>
                                          </p:stCondLst>
                                        </p:cTn>
                                        <p:tgtEl>
                                          <p:spTgt spid="1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
                                        <p:tgtEl>
                                          <p:spTgt spid="18"/>
                                        </p:tgtEl>
                                      </p:cBhvr>
                                    </p:animEffect>
                                    <p:anim calcmode="lin" valueType="num">
                                      <p:cBhvr>
                                        <p:cTn id="15" dur="400" fill="hold"/>
                                        <p:tgtEl>
                                          <p:spTgt spid="18"/>
                                        </p:tgtEl>
                                        <p:attrNameLst>
                                          <p:attrName>ppt_x</p:attrName>
                                        </p:attrNameLst>
                                      </p:cBhvr>
                                      <p:tavLst>
                                        <p:tav tm="0">
                                          <p:val>
                                            <p:strVal val="#ppt_x"/>
                                          </p:val>
                                        </p:tav>
                                        <p:tav tm="100000">
                                          <p:val>
                                            <p:strVal val="#ppt_x"/>
                                          </p:val>
                                        </p:tav>
                                      </p:tavLst>
                                    </p:anim>
                                    <p:anim calcmode="lin" valueType="num">
                                      <p:cBhvr>
                                        <p:cTn id="16" dur="400" fill="hold"/>
                                        <p:tgtEl>
                                          <p:spTgt spid="18"/>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0 0  L 0.25 0  E" pathEditMode="relative" ptsTypes="">
                                      <p:cBhvr>
                                        <p:cTn id="22" dur="2000" fill="hold"/>
                                        <p:tgtEl>
                                          <p:spTgt spid="20"/>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35" presetClass="path" presetSubtype="0" accel="50000" decel="50000" fill="hold" nodeType="clickEffect">
                                  <p:stCondLst>
                                    <p:cond delay="0"/>
                                  </p:stCondLst>
                                  <p:childTnLst>
                                    <p:animMotion origin="layout" path="M 0 0  L -0.25 0  E" pathEditMode="relative" ptsTypes="">
                                      <p:cBhvr>
                                        <p:cTn id="26" dur="2000" fill="hold"/>
                                        <p:tgtEl>
                                          <p:spTgt spid="19"/>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50" presetClass="exit" presetSubtype="0" accel="100000" fill="hold" nodeType="clickEffect">
                                  <p:stCondLst>
                                    <p:cond delay="0"/>
                                  </p:stCondLst>
                                  <p:childTnLst>
                                    <p:anim calcmode="lin" valueType="num">
                                      <p:cBhvr>
                                        <p:cTn id="30" dur="1000"/>
                                        <p:tgtEl>
                                          <p:spTgt spid="25"/>
                                        </p:tgtEl>
                                        <p:attrNameLst>
                                          <p:attrName>ppt_w</p:attrName>
                                        </p:attrNameLst>
                                      </p:cBhvr>
                                      <p:tavLst>
                                        <p:tav tm="0">
                                          <p:val>
                                            <p:strVal val="ppt_w"/>
                                          </p:val>
                                        </p:tav>
                                        <p:tav tm="100000">
                                          <p:val>
                                            <p:strVal val="ppt_w+.3"/>
                                          </p:val>
                                        </p:tav>
                                      </p:tavLst>
                                    </p:anim>
                                    <p:anim calcmode="lin" valueType="num">
                                      <p:cBhvr>
                                        <p:cTn id="31" dur="1000"/>
                                        <p:tgtEl>
                                          <p:spTgt spid="25"/>
                                        </p:tgtEl>
                                        <p:attrNameLst>
                                          <p:attrName>ppt_h</p:attrName>
                                        </p:attrNameLst>
                                      </p:cBhvr>
                                      <p:tavLst>
                                        <p:tav tm="0">
                                          <p:val>
                                            <p:strVal val="ppt_h"/>
                                          </p:val>
                                        </p:tav>
                                        <p:tav tm="100000">
                                          <p:val>
                                            <p:strVal val="ppt_h"/>
                                          </p:val>
                                        </p:tav>
                                      </p:tavLst>
                                    </p:anim>
                                    <p:animEffect transition="out" filter="fade">
                                      <p:cBhvr>
                                        <p:cTn id="32" dur="1000"/>
                                        <p:tgtEl>
                                          <p:spTgt spid="25"/>
                                        </p:tgtEl>
                                      </p:cBhvr>
                                    </p:animEffect>
                                    <p:set>
                                      <p:cBhvr>
                                        <p:cTn id="33" dur="1" fill="hold">
                                          <p:stCondLst>
                                            <p:cond delay="999"/>
                                          </p:stCondLst>
                                        </p:cTn>
                                        <p:tgtEl>
                                          <p:spTgt spid="2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diamond(in)">
                                      <p:cBhvr>
                                        <p:cTn id="3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p:cNvPicPr>
            <a:picLocks noChangeAspect="1" noChangeArrowheads="1"/>
          </p:cNvPicPr>
          <p:nvPr/>
        </p:nvPicPr>
        <p:blipFill>
          <a:blip r:embed="rId3"/>
          <a:srcRect/>
          <a:stretch>
            <a:fillRect/>
          </a:stretch>
        </p:blipFill>
        <p:spPr bwMode="auto">
          <a:xfrm>
            <a:off x="717177" y="268941"/>
            <a:ext cx="10757647" cy="6320118"/>
          </a:xfrm>
          <a:prstGeom prst="rect">
            <a:avLst/>
          </a:prstGeom>
          <a:noFill/>
          <a:ln w="9525">
            <a:noFill/>
            <a:miter lim="800000"/>
            <a:headEnd/>
            <a:tailEnd/>
          </a:ln>
          <a:effectLst/>
        </p:spPr>
      </p:pic>
      <p:pic>
        <p:nvPicPr>
          <p:cNvPr id="15" name="Picture 2" descr="D:\New Upload\Adove illustraror\New folder\bhadshajijijkiki.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rcRect/>
          <a:stretch>
            <a:fillRect/>
          </a:stretch>
        </p:blipFill>
        <p:spPr bwMode="auto">
          <a:xfrm>
            <a:off x="730624" y="228600"/>
            <a:ext cx="10757646" cy="6400800"/>
          </a:xfrm>
          <a:prstGeom prst="rect">
            <a:avLst/>
          </a:prstGeom>
          <a:ln>
            <a:noFill/>
          </a:ln>
          <a:effectLst>
            <a:softEdge rad="112500"/>
          </a:effectLst>
        </p:spPr>
      </p:pic>
      <p:sp>
        <p:nvSpPr>
          <p:cNvPr id="16" name="Rectangle 15"/>
          <p:cNvSpPr/>
          <p:nvPr/>
        </p:nvSpPr>
        <p:spPr>
          <a:xfrm>
            <a:off x="4078941" y="336177"/>
            <a:ext cx="3697941" cy="756508"/>
          </a:xfrm>
          <a:prstGeom prst="rect">
            <a:avLst/>
          </a:prstGeom>
          <a:noFill/>
          <a:ln>
            <a:noFill/>
          </a:ln>
          <a:effectLst/>
        </p:spPr>
        <p:txBody>
          <a:bodyPr wrap="square" lIns="103733" tIns="51866" rIns="103733" bIns="51866" numCol="1">
            <a:prstTxWarp prst="textPlain">
              <a:avLst/>
            </a:prstTxWarp>
            <a:spAutoFit/>
          </a:bodyPr>
          <a:lstStyle/>
          <a:p>
            <a:pPr algn="ctr"/>
            <a:r>
              <a:rPr lang="en-US" sz="4236" dirty="0" err="1">
                <a:ln w="18415" cmpd="sng">
                  <a:solidFill>
                    <a:srgbClr val="FF0000"/>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গ্রাফিক্স</a:t>
            </a:r>
            <a:r>
              <a:rPr lang="en-US" sz="4236" dirty="0">
                <a:ln w="18415" cmpd="sng">
                  <a:solidFill>
                    <a:srgbClr val="FF0000"/>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4236" dirty="0" err="1">
                <a:ln w="18415" cmpd="sng">
                  <a:solidFill>
                    <a:srgbClr val="FF0000"/>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a:t>
            </a:r>
            <a:r>
              <a:rPr lang="en-US" sz="4236" dirty="0">
                <a:ln w="18415" cmpd="sng">
                  <a:solidFill>
                    <a:srgbClr val="FF0000"/>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p>
        </p:txBody>
      </p:sp>
      <p:sp>
        <p:nvSpPr>
          <p:cNvPr id="18" name="TextBox 17"/>
          <p:cNvSpPr txBox="1"/>
          <p:nvPr/>
        </p:nvSpPr>
        <p:spPr>
          <a:xfrm>
            <a:off x="717177" y="1224202"/>
            <a:ext cx="10757647" cy="1734151"/>
          </a:xfrm>
          <a:prstGeom prst="rect">
            <a:avLst/>
          </a:prstGeom>
          <a:noFill/>
          <a:ln>
            <a:noFill/>
          </a:ln>
          <a:effectLst/>
        </p:spPr>
        <p:txBody>
          <a:bodyPr wrap="square" lIns="103733" tIns="51866" rIns="103733" bIns="51866" numCol="1" rtlCol="0">
            <a:prstTxWarp prst="textInflate">
              <a:avLst/>
            </a:prstTxWarp>
            <a:spAutoFit/>
          </a:bodyPr>
          <a:lstStyle/>
          <a:p>
            <a:pPr marL="583531" indent="-583531"/>
            <a:r>
              <a:rPr lang="en-US" sz="353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কোন</a:t>
            </a:r>
            <a:r>
              <a:rPr lang="en-US" sz="353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53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বিষয়কে</a:t>
            </a:r>
            <a:r>
              <a:rPr lang="en-US" sz="353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53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ছবি</a:t>
            </a:r>
            <a:r>
              <a:rPr lang="en-US" sz="353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53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বা</a:t>
            </a:r>
            <a:r>
              <a:rPr lang="en-US" sz="353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53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টেক্সট</a:t>
            </a:r>
            <a:r>
              <a:rPr lang="en-US" sz="353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53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সহযোগে</a:t>
            </a:r>
            <a:r>
              <a:rPr lang="en-US" sz="353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53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এবং</a:t>
            </a:r>
            <a:r>
              <a:rPr lang="en-US" sz="353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53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সেই</a:t>
            </a:r>
            <a:r>
              <a:rPr lang="en-US" sz="353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53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সাথে</a:t>
            </a:r>
            <a:r>
              <a:rPr lang="en-US" sz="353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53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বিশেষ</a:t>
            </a:r>
            <a:r>
              <a:rPr lang="en-US" sz="353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53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কিছু</a:t>
            </a:r>
            <a:r>
              <a:rPr lang="en-US" sz="353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53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ইফেক্ট</a:t>
            </a:r>
            <a:endParaRPr lang="en-US" sz="353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a:p>
            <a:pPr marL="583531" indent="-583531"/>
            <a:r>
              <a:rPr lang="en-US" sz="353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ব্যবহার</a:t>
            </a:r>
            <a:r>
              <a:rPr lang="en-US" sz="353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53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করে</a:t>
            </a:r>
            <a:r>
              <a:rPr lang="en-US" sz="353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53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দৃষ্টি</a:t>
            </a:r>
            <a:r>
              <a:rPr lang="en-US" sz="353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53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নন্দনভাবে</a:t>
            </a:r>
            <a:r>
              <a:rPr lang="en-US" sz="353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53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উপস্থাপন</a:t>
            </a:r>
            <a:r>
              <a:rPr lang="en-US" sz="353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53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করার</a:t>
            </a:r>
            <a:r>
              <a:rPr lang="en-US" sz="353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53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পেছনে</a:t>
            </a:r>
            <a:r>
              <a:rPr lang="en-US" sz="353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53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যে</a:t>
            </a:r>
            <a:r>
              <a:rPr lang="en-US" sz="353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53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কাজগুলো</a:t>
            </a:r>
            <a:r>
              <a:rPr lang="en-US" sz="353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53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করা</a:t>
            </a:r>
            <a:r>
              <a:rPr lang="en-US" sz="353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53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হয়</a:t>
            </a:r>
            <a:endParaRPr lang="en-US" sz="353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a:p>
            <a:pPr marL="583531" indent="-583531"/>
            <a:r>
              <a:rPr lang="en-US" sz="353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তাকেই</a:t>
            </a:r>
            <a:r>
              <a:rPr lang="en-US" sz="353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53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বলে</a:t>
            </a:r>
            <a:r>
              <a:rPr lang="en-US" sz="353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53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কম্পিউটার</a:t>
            </a:r>
            <a:r>
              <a:rPr lang="en-US" sz="353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53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গ্রাফিক্স</a:t>
            </a:r>
            <a:r>
              <a:rPr lang="en-US" sz="353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p>
        </p:txBody>
      </p:sp>
      <p:pic>
        <p:nvPicPr>
          <p:cNvPr id="19" name="Picture 2" descr="D:\New Upload\Adove illustraror\07.jpg"/>
          <p:cNvPicPr>
            <a:picLocks noChangeAspect="1" noChangeArrowheads="1"/>
          </p:cNvPicPr>
          <p:nvPr/>
        </p:nvPicPr>
        <p:blipFill>
          <a:blip r:embed="rId6"/>
          <a:srcRect/>
          <a:stretch>
            <a:fillRect/>
          </a:stretch>
        </p:blipFill>
        <p:spPr bwMode="auto">
          <a:xfrm>
            <a:off x="4549588" y="3350559"/>
            <a:ext cx="3092824" cy="2835088"/>
          </a:xfrm>
          <a:prstGeom prst="rect">
            <a:avLst/>
          </a:prstGeom>
          <a:ln>
            <a:noFill/>
          </a:ln>
          <a:effectLst>
            <a:softEdge rad="112500"/>
          </a:effectLst>
        </p:spPr>
      </p:pic>
      <p:pic>
        <p:nvPicPr>
          <p:cNvPr id="20" name="Picture 3" descr="D:\New Upload\Adove illustraror\New fo illusteator\080.jpg"/>
          <p:cNvPicPr>
            <a:picLocks noChangeAspect="1" noChangeArrowheads="1"/>
          </p:cNvPicPr>
          <p:nvPr/>
        </p:nvPicPr>
        <p:blipFill>
          <a:blip r:embed="rId7"/>
          <a:srcRect/>
          <a:stretch>
            <a:fillRect/>
          </a:stretch>
        </p:blipFill>
        <p:spPr bwMode="auto">
          <a:xfrm>
            <a:off x="8382000" y="3361765"/>
            <a:ext cx="2689412" cy="2823882"/>
          </a:xfrm>
          <a:prstGeom prst="rect">
            <a:avLst/>
          </a:prstGeom>
          <a:ln>
            <a:noFill/>
          </a:ln>
          <a:effectLst>
            <a:softEdge rad="112500"/>
          </a:effectLst>
        </p:spPr>
      </p:pic>
      <p:pic>
        <p:nvPicPr>
          <p:cNvPr id="21" name="Picture 4" descr="D:\New Upload\Adove illustraror\sub02.jpg"/>
          <p:cNvPicPr>
            <a:picLocks noChangeAspect="1" noChangeArrowheads="1"/>
          </p:cNvPicPr>
          <p:nvPr/>
        </p:nvPicPr>
        <p:blipFill>
          <a:blip r:embed="rId8"/>
          <a:srcRect/>
          <a:stretch>
            <a:fillRect/>
          </a:stretch>
        </p:blipFill>
        <p:spPr bwMode="auto">
          <a:xfrm>
            <a:off x="1187824" y="3294530"/>
            <a:ext cx="2958353" cy="2823882"/>
          </a:xfrm>
          <a:prstGeom prst="rect">
            <a:avLst/>
          </a:prstGeom>
          <a:ln>
            <a:noFill/>
          </a:ln>
          <a:effectLst>
            <a:softEdge rad="112500"/>
          </a:effectLst>
        </p:spPr>
      </p:pic>
      <p:sp>
        <p:nvSpPr>
          <p:cNvPr id="10" name="Footer Placeholder 2"/>
          <p:cNvSpPr>
            <a:spLocks noGrp="1"/>
          </p:cNvSpPr>
          <p:nvPr/>
        </p:nvSpPr>
        <p:spPr>
          <a:xfrm>
            <a:off x="1927412" y="6535831"/>
            <a:ext cx="8337176" cy="322169"/>
          </a:xfrm>
          <a:prstGeom prst="rect">
            <a:avLst/>
          </a:prstGeom>
        </p:spPr>
        <p:txBody>
          <a:bodyPr vert="horz" lIns="80682" tIns="40341" rIns="80682" bIns="40341"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sv-SE" sz="2118"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rPr>
              <a:t>Harunncc ,  Batakandi ,  Comilla . 0194-0107334</a:t>
            </a:r>
            <a:endParaRPr lang="en-ZW" sz="2118"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endParaRPr>
          </a:p>
        </p:txBody>
      </p:sp>
      <p:sp>
        <p:nvSpPr>
          <p:cNvPr id="12" name="Frame 11"/>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01005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xit" presetSubtype="0" accel="100000" fill="hold" nodeType="clickEffect">
                                  <p:stCondLst>
                                    <p:cond delay="0"/>
                                  </p:stCondLst>
                                  <p:childTnLst>
                                    <p:anim calcmode="lin" valueType="num">
                                      <p:cBhvr>
                                        <p:cTn id="6" dur="1000"/>
                                        <p:tgtEl>
                                          <p:spTgt spid="15"/>
                                        </p:tgtEl>
                                        <p:attrNameLst>
                                          <p:attrName>ppt_w</p:attrName>
                                        </p:attrNameLst>
                                      </p:cBhvr>
                                      <p:tavLst>
                                        <p:tav tm="0">
                                          <p:val>
                                            <p:strVal val="ppt_w"/>
                                          </p:val>
                                        </p:tav>
                                        <p:tav tm="100000">
                                          <p:val>
                                            <p:strVal val="ppt_w+.3"/>
                                          </p:val>
                                        </p:tav>
                                      </p:tavLst>
                                    </p:anim>
                                    <p:anim calcmode="lin" valueType="num">
                                      <p:cBhvr>
                                        <p:cTn id="7" dur="1000"/>
                                        <p:tgtEl>
                                          <p:spTgt spid="15"/>
                                        </p:tgtEl>
                                        <p:attrNameLst>
                                          <p:attrName>ppt_h</p:attrName>
                                        </p:attrNameLst>
                                      </p:cBhvr>
                                      <p:tavLst>
                                        <p:tav tm="0">
                                          <p:val>
                                            <p:strVal val="ppt_h"/>
                                          </p:val>
                                        </p:tav>
                                        <p:tav tm="100000">
                                          <p:val>
                                            <p:strVal val="ppt_h"/>
                                          </p:val>
                                        </p:tav>
                                      </p:tavLst>
                                    </p:anim>
                                    <p:animEffect transition="out" filter="fade">
                                      <p:cBhvr>
                                        <p:cTn id="8" dur="1000"/>
                                        <p:tgtEl>
                                          <p:spTgt spid="15"/>
                                        </p:tgtEl>
                                      </p:cBhvr>
                                    </p:animEffect>
                                    <p:set>
                                      <p:cBhvr>
                                        <p:cTn id="9" dur="1" fill="hold">
                                          <p:stCondLst>
                                            <p:cond delay="999"/>
                                          </p:stCondLst>
                                        </p:cTn>
                                        <p:tgtEl>
                                          <p:spTgt spid="1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385" decel="100000"/>
                                        <p:tgtEl>
                                          <p:spTgt spid="16"/>
                                        </p:tgtEl>
                                      </p:cBhvr>
                                    </p:animEffect>
                                    <p:animScale>
                                      <p:cBhvr>
                                        <p:cTn id="15" dur="385" decel="100000"/>
                                        <p:tgtEl>
                                          <p:spTgt spid="16"/>
                                        </p:tgtEl>
                                      </p:cBhvr>
                                      <p:from x="10000" y="10000"/>
                                      <p:to x="200000" y="450000"/>
                                    </p:animScale>
                                    <p:animScale>
                                      <p:cBhvr>
                                        <p:cTn id="16" dur="615" accel="100000" fill="hold">
                                          <p:stCondLst>
                                            <p:cond delay="385"/>
                                          </p:stCondLst>
                                        </p:cTn>
                                        <p:tgtEl>
                                          <p:spTgt spid="16"/>
                                        </p:tgtEl>
                                      </p:cBhvr>
                                      <p:from x="200000" y="450000"/>
                                      <p:to x="100000" y="100000"/>
                                    </p:animScale>
                                    <p:set>
                                      <p:cBhvr>
                                        <p:cTn id="17" dur="385" fill="hold"/>
                                        <p:tgtEl>
                                          <p:spTgt spid="16"/>
                                        </p:tgtEl>
                                        <p:attrNameLst>
                                          <p:attrName>ppt_x</p:attrName>
                                        </p:attrNameLst>
                                      </p:cBhvr>
                                      <p:to>
                                        <p:strVal val="(0.5)"/>
                                      </p:to>
                                    </p:set>
                                    <p:anim from="(0.5)" to="(#ppt_x)" calcmode="lin" valueType="num">
                                      <p:cBhvr>
                                        <p:cTn id="18" dur="615" accel="100000" fill="hold">
                                          <p:stCondLst>
                                            <p:cond delay="385"/>
                                          </p:stCondLst>
                                        </p:cTn>
                                        <p:tgtEl>
                                          <p:spTgt spid="16"/>
                                        </p:tgtEl>
                                        <p:attrNameLst>
                                          <p:attrName>ppt_x</p:attrName>
                                        </p:attrNameLst>
                                      </p:cBhvr>
                                    </p:anim>
                                    <p:set>
                                      <p:cBhvr>
                                        <p:cTn id="19" dur="385" fill="hold"/>
                                        <p:tgtEl>
                                          <p:spTgt spid="16"/>
                                        </p:tgtEl>
                                        <p:attrNameLst>
                                          <p:attrName>ppt_y</p:attrName>
                                        </p:attrNameLst>
                                      </p:cBhvr>
                                      <p:to>
                                        <p:strVal val="(#ppt_y+0.4)"/>
                                      </p:to>
                                    </p:set>
                                    <p:anim from="(#ppt_y+0.4)" to="(#ppt_y)" calcmode="lin" valueType="num">
                                      <p:cBhvr>
                                        <p:cTn id="20" dur="615" accel="100000" fill="hold">
                                          <p:stCondLst>
                                            <p:cond delay="385"/>
                                          </p:stCondLst>
                                        </p:cTn>
                                        <p:tgtEl>
                                          <p:spTgt spid="16"/>
                                        </p:tgtEl>
                                        <p:attrNameLst>
                                          <p:attrName>ppt_y</p:attrName>
                                        </p:attrNameLst>
                                      </p:cBhvr>
                                    </p:anim>
                                  </p:childTnLst>
                                </p:cTn>
                              </p:par>
                            </p:childTnLst>
                          </p:cTn>
                        </p:par>
                        <p:par>
                          <p:cTn id="21" fill="hold">
                            <p:stCondLst>
                              <p:cond delay="1000"/>
                            </p:stCondLst>
                            <p:childTnLst>
                              <p:par>
                                <p:cTn id="22" presetID="16" presetClass="entr" presetSubtype="37" fill="hold" grpId="0" nodeType="after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barn(outVertical)">
                                      <p:cBhvr>
                                        <p:cTn id="24" dur="2000"/>
                                        <p:tgtEl>
                                          <p:spTgt spid="18">
                                            <p:txEl>
                                              <p:pRg st="0" end="0"/>
                                            </p:txEl>
                                          </p:spTgt>
                                        </p:tgtEl>
                                      </p:cBhvr>
                                    </p:animEffect>
                                  </p:childTnLst>
                                </p:cTn>
                              </p:par>
                            </p:childTnLst>
                          </p:cTn>
                        </p:par>
                        <p:par>
                          <p:cTn id="25" fill="hold">
                            <p:stCondLst>
                              <p:cond delay="3000"/>
                            </p:stCondLst>
                            <p:childTnLst>
                              <p:par>
                                <p:cTn id="26" presetID="16" presetClass="entr" presetSubtype="37" fill="hold" grpId="0" nodeType="afterEffect">
                                  <p:stCondLst>
                                    <p:cond delay="0"/>
                                  </p:stCondLst>
                                  <p:childTnLst>
                                    <p:set>
                                      <p:cBhvr>
                                        <p:cTn id="27" dur="1" fill="hold">
                                          <p:stCondLst>
                                            <p:cond delay="0"/>
                                          </p:stCondLst>
                                        </p:cTn>
                                        <p:tgtEl>
                                          <p:spTgt spid="18">
                                            <p:txEl>
                                              <p:pRg st="1" end="1"/>
                                            </p:txEl>
                                          </p:spTgt>
                                        </p:tgtEl>
                                        <p:attrNameLst>
                                          <p:attrName>style.visibility</p:attrName>
                                        </p:attrNameLst>
                                      </p:cBhvr>
                                      <p:to>
                                        <p:strVal val="visible"/>
                                      </p:to>
                                    </p:set>
                                    <p:animEffect transition="in" filter="barn(outVertical)">
                                      <p:cBhvr>
                                        <p:cTn id="28" dur="2000"/>
                                        <p:tgtEl>
                                          <p:spTgt spid="18">
                                            <p:txEl>
                                              <p:pRg st="1" end="1"/>
                                            </p:txEl>
                                          </p:spTgt>
                                        </p:tgtEl>
                                      </p:cBhvr>
                                    </p:animEffect>
                                  </p:childTnLst>
                                </p:cTn>
                              </p:par>
                            </p:childTnLst>
                          </p:cTn>
                        </p:par>
                        <p:par>
                          <p:cTn id="29" fill="hold">
                            <p:stCondLst>
                              <p:cond delay="5000"/>
                            </p:stCondLst>
                            <p:childTnLst>
                              <p:par>
                                <p:cTn id="30" presetID="16" presetClass="entr" presetSubtype="37" fill="hold" grpId="0" nodeType="afterEffect">
                                  <p:stCondLst>
                                    <p:cond delay="0"/>
                                  </p:stCondLst>
                                  <p:childTnLst>
                                    <p:set>
                                      <p:cBhvr>
                                        <p:cTn id="31" dur="1" fill="hold">
                                          <p:stCondLst>
                                            <p:cond delay="0"/>
                                          </p:stCondLst>
                                        </p:cTn>
                                        <p:tgtEl>
                                          <p:spTgt spid="18">
                                            <p:txEl>
                                              <p:pRg st="2" end="2"/>
                                            </p:txEl>
                                          </p:spTgt>
                                        </p:tgtEl>
                                        <p:attrNameLst>
                                          <p:attrName>style.visibility</p:attrName>
                                        </p:attrNameLst>
                                      </p:cBhvr>
                                      <p:to>
                                        <p:strVal val="visible"/>
                                      </p:to>
                                    </p:set>
                                    <p:animEffect transition="in" filter="barn(outVertical)">
                                      <p:cBhvr>
                                        <p:cTn id="32" dur="2000"/>
                                        <p:tgtEl>
                                          <p:spTgt spid="1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plus(in)">
                                      <p:cBhvr>
                                        <p:cTn id="37" dur="1000"/>
                                        <p:tgtEl>
                                          <p:spTgt spid="21"/>
                                        </p:tgtEl>
                                      </p:cBhvr>
                                    </p:animEffect>
                                  </p:childTnLst>
                                </p:cTn>
                              </p:par>
                              <p:par>
                                <p:cTn id="38" presetID="1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plus(in)">
                                      <p:cBhvr>
                                        <p:cTn id="40" dur="1000"/>
                                        <p:tgtEl>
                                          <p:spTgt spid="19"/>
                                        </p:tgtEl>
                                      </p:cBhvr>
                                    </p:animEffect>
                                  </p:childTnLst>
                                </p:cTn>
                              </p:par>
                              <p:par>
                                <p:cTn id="41" presetID="13" presetClass="entr" presetSubtype="16"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plus(in)">
                                      <p:cBhvr>
                                        <p:cTn id="4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descr="Purple mesh"/>
          <p:cNvSpPr>
            <a:spLocks noChangeArrowheads="1"/>
          </p:cNvSpPr>
          <p:nvPr/>
        </p:nvSpPr>
        <p:spPr bwMode="auto">
          <a:xfrm>
            <a:off x="3177988" y="533400"/>
            <a:ext cx="6118412" cy="731827"/>
          </a:xfrm>
          <a:prstGeom prst="roundRect">
            <a:avLst>
              <a:gd name="adj" fmla="val 16667"/>
            </a:avLst>
          </a:prstGeom>
          <a:noFill/>
          <a:ln w="38100" algn="ctr">
            <a:noFill/>
            <a:round/>
            <a:headEnd/>
            <a:tailEnd/>
          </a:ln>
          <a:effectLst>
            <a:glow rad="228600">
              <a:schemeClr val="accent4">
                <a:satMod val="175000"/>
                <a:alpha val="40000"/>
              </a:schemeClr>
            </a:glow>
          </a:effectLst>
        </p:spPr>
        <p:txBody>
          <a:bodyPr wrap="square" lIns="103733" tIns="51866" rIns="103733" bIns="51866" numCol="1">
            <a:prstTxWarp prst="textPlain">
              <a:avLst/>
            </a:prstTxWarp>
            <a:spAutoFit/>
          </a:bodyPr>
          <a:lstStyle/>
          <a:p>
            <a:pPr algn="ctr">
              <a:defRPr/>
            </a:pPr>
            <a:r>
              <a:rPr lang="en-US" sz="3618" dirty="0" err="1">
                <a:ln w="0"/>
                <a:effectLst>
                  <a:outerShdw blurRad="38100" dist="19050" dir="2700000" algn="tl" rotWithShape="0">
                    <a:schemeClr val="dk1">
                      <a:alpha val="40000"/>
                    </a:schemeClr>
                  </a:outerShdw>
                </a:effectLst>
                <a:latin typeface="NikoshBAN" pitchFamily="2" charset="0"/>
                <a:cs typeface="NikoshBAN" pitchFamily="2" charset="0"/>
              </a:rPr>
              <a:t>এডোব</a:t>
            </a:r>
            <a:r>
              <a:rPr lang="en-US" sz="3618"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18" dirty="0" err="1">
                <a:ln w="0"/>
                <a:effectLst>
                  <a:outerShdw blurRad="38100" dist="19050" dir="2700000" algn="tl" rotWithShape="0">
                    <a:schemeClr val="dk1">
                      <a:alpha val="40000"/>
                    </a:schemeClr>
                  </a:outerShdw>
                </a:effectLst>
                <a:latin typeface="NikoshBAN" pitchFamily="2" charset="0"/>
                <a:cs typeface="NikoshBAN" pitchFamily="2" charset="0"/>
              </a:rPr>
              <a:t>ইলেস্ট্রেটর</a:t>
            </a:r>
            <a:r>
              <a:rPr lang="bn-BD" sz="3618" dirty="0">
                <a:ln w="0"/>
                <a:effectLst>
                  <a:outerShdw blurRad="38100" dist="19050" dir="2700000" algn="tl" rotWithShape="0">
                    <a:schemeClr val="dk1">
                      <a:alpha val="40000"/>
                    </a:schemeClr>
                  </a:outerShdw>
                </a:effectLst>
                <a:latin typeface="NikoshBAN" pitchFamily="2" charset="0"/>
                <a:cs typeface="NikoshBAN" pitchFamily="2" charset="0"/>
              </a:rPr>
              <a:t> খোলার নিয়ম</a:t>
            </a:r>
            <a:endParaRPr lang="en-US" sz="3618" dirty="0">
              <a:ln w="0"/>
              <a:effectLst>
                <a:outerShdw blurRad="38100" dist="19050" dir="2700000" algn="tl" rotWithShape="0">
                  <a:schemeClr val="dk1">
                    <a:alpha val="40000"/>
                  </a:schemeClr>
                </a:outerShdw>
              </a:effectLst>
              <a:latin typeface="NikoshBAN" pitchFamily="2" charset="0"/>
              <a:cs typeface="NikoshBAN" pitchFamily="2" charset="0"/>
            </a:endParaRPr>
          </a:p>
        </p:txBody>
      </p:sp>
      <p:grpSp>
        <p:nvGrpSpPr>
          <p:cNvPr id="2" name="Group 9"/>
          <p:cNvGrpSpPr>
            <a:grpSpLocks/>
          </p:cNvGrpSpPr>
          <p:nvPr/>
        </p:nvGrpSpPr>
        <p:grpSpPr bwMode="auto">
          <a:xfrm>
            <a:off x="918884" y="1524000"/>
            <a:ext cx="3376893" cy="3581400"/>
            <a:chOff x="762000" y="571500"/>
            <a:chExt cx="7620000" cy="5715000"/>
          </a:xfrm>
        </p:grpSpPr>
        <p:pic>
          <p:nvPicPr>
            <p:cNvPr id="11" name="Picture 3"/>
            <p:cNvPicPr>
              <a:picLocks noChangeAspect="1" noChangeArrowheads="1"/>
            </p:cNvPicPr>
            <p:nvPr/>
          </p:nvPicPr>
          <p:blipFill>
            <a:blip r:embed="rId2"/>
            <a:srcRect/>
            <a:stretch>
              <a:fillRect/>
            </a:stretch>
          </p:blipFill>
          <p:spPr bwMode="auto">
            <a:xfrm>
              <a:off x="762000" y="571500"/>
              <a:ext cx="7620000" cy="571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Left Arrow 10"/>
            <p:cNvSpPr/>
            <p:nvPr/>
          </p:nvSpPr>
          <p:spPr>
            <a:xfrm rot="2332130">
              <a:off x="4346321" y="4829885"/>
              <a:ext cx="451359" cy="321721"/>
            </a:xfrm>
            <a:prstGeom prst="leftArrow">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grpSp>
      <p:cxnSp>
        <p:nvCxnSpPr>
          <p:cNvPr id="13" name="Straight Arrow Connector 12"/>
          <p:cNvCxnSpPr/>
          <p:nvPr/>
        </p:nvCxnSpPr>
        <p:spPr>
          <a:xfrm rot="5400000">
            <a:off x="1046629" y="4309782"/>
            <a:ext cx="874059" cy="457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srcRect/>
          <a:stretch>
            <a:fillRect/>
          </a:stretch>
        </p:blipFill>
        <p:spPr bwMode="auto">
          <a:xfrm>
            <a:off x="4589929" y="1524000"/>
            <a:ext cx="3106271" cy="3575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5" name="Straight Arrow Connector 14"/>
          <p:cNvCxnSpPr/>
          <p:nvPr/>
        </p:nvCxnSpPr>
        <p:spPr>
          <a:xfrm rot="10800000" flipV="1">
            <a:off x="5369859" y="3630706"/>
            <a:ext cx="793376" cy="739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20"/>
          <p:cNvGrpSpPr/>
          <p:nvPr/>
        </p:nvGrpSpPr>
        <p:grpSpPr>
          <a:xfrm>
            <a:off x="7844119" y="1479176"/>
            <a:ext cx="3428999" cy="3630706"/>
            <a:chOff x="8382001" y="1676400"/>
            <a:chExt cx="3886199" cy="4114800"/>
          </a:xfrm>
        </p:grpSpPr>
        <p:pic>
          <p:nvPicPr>
            <p:cNvPr id="16" name="Picture 15" descr="Untitled-1.jpg"/>
            <p:cNvPicPr>
              <a:picLocks noChangeAspect="1"/>
            </p:cNvPicPr>
            <p:nvPr/>
          </p:nvPicPr>
          <p:blipFill>
            <a:blip r:embed="rId4"/>
            <a:srcRect/>
            <a:stretch>
              <a:fillRect/>
            </a:stretch>
          </p:blipFill>
          <p:spPr bwMode="auto">
            <a:xfrm>
              <a:off x="8382001" y="1676400"/>
              <a:ext cx="3886199"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descr="Capture.PNG"/>
            <p:cNvPicPr>
              <a:picLocks noChangeAspect="1"/>
            </p:cNvPicPr>
            <p:nvPr/>
          </p:nvPicPr>
          <p:blipFill>
            <a:blip r:embed="rId5"/>
            <a:stretch>
              <a:fillRect/>
            </a:stretch>
          </p:blipFill>
          <p:spPr>
            <a:xfrm>
              <a:off x="8458200" y="1752601"/>
              <a:ext cx="2590792" cy="304799"/>
            </a:xfrm>
            <a:prstGeom prst="rect">
              <a:avLst/>
            </a:prstGeom>
          </p:spPr>
        </p:pic>
      </p:grpSp>
      <p:cxnSp>
        <p:nvCxnSpPr>
          <p:cNvPr id="25" name="Straight Arrow Connector 24"/>
          <p:cNvCxnSpPr/>
          <p:nvPr/>
        </p:nvCxnSpPr>
        <p:spPr>
          <a:xfrm rot="5400000">
            <a:off x="9793941" y="739588"/>
            <a:ext cx="941294" cy="94129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a:spLocks noChangeArrowheads="1"/>
          </p:cNvSpPr>
          <p:nvPr/>
        </p:nvSpPr>
        <p:spPr bwMode="auto">
          <a:xfrm>
            <a:off x="1305207" y="5343526"/>
            <a:ext cx="9854172" cy="904875"/>
          </a:xfrm>
          <a:prstGeom prst="rect">
            <a:avLst/>
          </a:prstGeom>
          <a:noFill/>
          <a:ln w="25400" algn="ctr">
            <a:noFill/>
            <a:miter lim="800000"/>
            <a:headEnd/>
            <a:tailEnd/>
          </a:ln>
          <a:effectLst>
            <a:glow rad="228600">
              <a:schemeClr val="accent4">
                <a:satMod val="175000"/>
                <a:alpha val="40000"/>
              </a:schemeClr>
            </a:glow>
            <a:outerShdw blurRad="190500" dist="228600" dir="2700000" algn="ctr">
              <a:srgbClr val="000000">
                <a:alpha val="30000"/>
              </a:srgbClr>
            </a:outerShdw>
          </a:effectLst>
        </p:spPr>
        <p:txBody>
          <a:bodyPr lIns="103733" tIns="51866" rIns="103733" bIns="51866" anchor="ctr"/>
          <a:lstStyle/>
          <a:p>
            <a:pPr algn="ctr"/>
            <a:r>
              <a:rPr lang="en-US" sz="2471" dirty="0">
                <a:ln w="0"/>
                <a:effectLst>
                  <a:outerShdw blurRad="38100" dist="19050" dir="2700000" algn="tl" rotWithShape="0">
                    <a:schemeClr val="dk1">
                      <a:alpha val="40000"/>
                    </a:schemeClr>
                  </a:outerShdw>
                </a:effectLst>
                <a:latin typeface="NikoshBAN" pitchFamily="2" charset="0"/>
                <a:cs typeface="NikoshBAN" pitchFamily="2" charset="0"/>
              </a:rPr>
              <a:t>Start Click &gt; All Programs Click &gt; </a:t>
            </a:r>
            <a:r>
              <a:rPr lang="en-US" sz="2471" dirty="0" err="1">
                <a:ln w="0"/>
                <a:effectLst>
                  <a:outerShdw blurRad="38100" dist="19050" dir="2700000" algn="tl" rotWithShape="0">
                    <a:schemeClr val="dk1">
                      <a:alpha val="40000"/>
                    </a:schemeClr>
                  </a:outerShdw>
                </a:effectLst>
                <a:latin typeface="NikoshBAN" pitchFamily="2" charset="0"/>
                <a:cs typeface="NikoshBAN" pitchFamily="2" charset="0"/>
              </a:rPr>
              <a:t>Adove</a:t>
            </a:r>
            <a:r>
              <a:rPr lang="en-US" sz="2471" dirty="0">
                <a:ln w="0"/>
                <a:effectLst>
                  <a:outerShdw blurRad="38100" dist="19050" dir="2700000" algn="tl" rotWithShape="0">
                    <a:schemeClr val="dk1">
                      <a:alpha val="40000"/>
                    </a:schemeClr>
                  </a:outerShdw>
                </a:effectLst>
                <a:latin typeface="NikoshBAN" pitchFamily="2" charset="0"/>
                <a:cs typeface="NikoshBAN" pitchFamily="2" charset="0"/>
              </a:rPr>
              <a:t> Illustrator Click</a:t>
            </a:r>
          </a:p>
        </p:txBody>
      </p:sp>
      <p:sp>
        <p:nvSpPr>
          <p:cNvPr id="17" name="Frame 16"/>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par>
                                <p:cTn id="24" presetID="22" presetClass="entr" presetSubtype="4"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1000" fill="hold"/>
                                        <p:tgtEl>
                                          <p:spTgt spid="21"/>
                                        </p:tgtEl>
                                        <p:attrNameLst>
                                          <p:attrName>ppt_w</p:attrName>
                                        </p:attrNameLst>
                                      </p:cBhvr>
                                      <p:tavLst>
                                        <p:tav tm="0">
                                          <p:val>
                                            <p:strVal val="#ppt_w+.3"/>
                                          </p:val>
                                        </p:tav>
                                        <p:tav tm="100000">
                                          <p:val>
                                            <p:strVal val="#ppt_w"/>
                                          </p:val>
                                        </p:tav>
                                      </p:tavLst>
                                    </p:anim>
                                    <p:anim calcmode="lin" valueType="num">
                                      <p:cBhvr>
                                        <p:cTn id="32" dur="1000" fill="hold"/>
                                        <p:tgtEl>
                                          <p:spTgt spid="21"/>
                                        </p:tgtEl>
                                        <p:attrNameLst>
                                          <p:attrName>ppt_h</p:attrName>
                                        </p:attrNameLst>
                                      </p:cBhvr>
                                      <p:tavLst>
                                        <p:tav tm="0">
                                          <p:val>
                                            <p:strVal val="#ppt_h"/>
                                          </p:val>
                                        </p:tav>
                                        <p:tav tm="100000">
                                          <p:val>
                                            <p:strVal val="#ppt_h"/>
                                          </p:val>
                                        </p:tav>
                                      </p:tavLst>
                                    </p:anim>
                                    <p:animEffect transition="in" filter="fade">
                                      <p:cBhvr>
                                        <p:cTn id="3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apture444.PNG"/>
          <p:cNvPicPr>
            <a:picLocks noChangeAspect="1"/>
          </p:cNvPicPr>
          <p:nvPr/>
        </p:nvPicPr>
        <p:blipFill>
          <a:blip r:embed="rId3"/>
          <a:stretch>
            <a:fillRect/>
          </a:stretch>
        </p:blipFill>
        <p:spPr>
          <a:xfrm>
            <a:off x="717176" y="268941"/>
            <a:ext cx="10690412" cy="6320118"/>
          </a:xfrm>
          <a:prstGeom prst="rect">
            <a:avLst/>
          </a:prstGeom>
        </p:spPr>
      </p:pic>
      <p:sp>
        <p:nvSpPr>
          <p:cNvPr id="13" name="TextBox 1" descr="Purple mesh"/>
          <p:cNvSpPr>
            <a:spLocks noChangeArrowheads="1"/>
          </p:cNvSpPr>
          <p:nvPr/>
        </p:nvSpPr>
        <p:spPr bwMode="auto">
          <a:xfrm>
            <a:off x="3339353" y="2487706"/>
            <a:ext cx="5849471" cy="739588"/>
          </a:xfrm>
          <a:prstGeom prst="roundRect">
            <a:avLst>
              <a:gd name="adj" fmla="val 16667"/>
            </a:avLst>
          </a:prstGeom>
          <a:noFill/>
          <a:ln w="38100" algn="ctr">
            <a:noFill/>
            <a:round/>
            <a:headEnd/>
            <a:tailEnd/>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103733" tIns="51866" rIns="103733" bIns="51866" numCol="1">
            <a:prstTxWarp prst="textInflat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177" b="1" spc="44" dirty="0" err="1">
                <a:ln w="11430"/>
                <a:solidFill>
                  <a:srgbClr val="002060"/>
                </a:solidFill>
                <a:effectLst>
                  <a:glow rad="228600">
                    <a:schemeClr val="accent3">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এডোবি</a:t>
            </a:r>
            <a:r>
              <a:rPr lang="en-US" sz="3177" b="1" spc="44" dirty="0">
                <a:ln w="11430"/>
                <a:solidFill>
                  <a:srgbClr val="002060"/>
                </a:solidFill>
                <a:effectLst>
                  <a:glow rad="228600">
                    <a:schemeClr val="accent3">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 </a:t>
            </a:r>
            <a:r>
              <a:rPr lang="en-US" sz="3177" b="1" spc="44" dirty="0" err="1">
                <a:ln w="11430"/>
                <a:solidFill>
                  <a:srgbClr val="002060"/>
                </a:solidFill>
                <a:effectLst>
                  <a:glow rad="228600">
                    <a:schemeClr val="accent3">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ইলাষ্ট্রেটর</a:t>
            </a:r>
            <a:r>
              <a:rPr lang="en-US" sz="3177" b="1" spc="44" dirty="0">
                <a:ln w="11430"/>
                <a:solidFill>
                  <a:srgbClr val="002060"/>
                </a:solidFill>
                <a:effectLst>
                  <a:glow rad="228600">
                    <a:schemeClr val="accent3">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 </a:t>
            </a:r>
            <a:r>
              <a:rPr lang="en-US" sz="3177" b="1" spc="44" dirty="0" err="1">
                <a:ln w="11430"/>
                <a:solidFill>
                  <a:srgbClr val="002060"/>
                </a:solidFill>
                <a:effectLst>
                  <a:glow rad="228600">
                    <a:schemeClr val="accent3">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স্কিন</a:t>
            </a:r>
            <a:r>
              <a:rPr lang="en-US" sz="3177" b="1" spc="44" dirty="0">
                <a:ln w="11430"/>
                <a:solidFill>
                  <a:srgbClr val="002060"/>
                </a:solidFill>
                <a:effectLst>
                  <a:glow rad="228600">
                    <a:schemeClr val="accent3">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 </a:t>
            </a:r>
            <a:r>
              <a:rPr lang="bn-BD" sz="3177" b="1" spc="44" dirty="0">
                <a:ln w="11430"/>
                <a:solidFill>
                  <a:srgbClr val="002060"/>
                </a:solidFill>
                <a:effectLst>
                  <a:glow rad="228600">
                    <a:schemeClr val="accent3">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পরিচিতি</a:t>
            </a:r>
            <a:endParaRPr lang="en-US" sz="3177" b="1" spc="44" dirty="0">
              <a:ln w="11430"/>
              <a:solidFill>
                <a:srgbClr val="002060"/>
              </a:solidFill>
              <a:effectLst>
                <a:glow rad="228600">
                  <a:schemeClr val="accent3">
                    <a:satMod val="175000"/>
                    <a:alpha val="40000"/>
                  </a:schemeClr>
                </a:glow>
                <a:outerShdw blurRad="76200" dist="50800" dir="5400000" algn="tl" rotWithShape="0">
                  <a:srgbClr val="000000">
                    <a:alpha val="65000"/>
                  </a:srgbClr>
                </a:outerShdw>
              </a:effectLst>
              <a:latin typeface="NikoshBAN" pitchFamily="2" charset="0"/>
              <a:cs typeface="NikoshBAN" pitchFamily="2" charset="0"/>
            </a:endParaRPr>
          </a:p>
        </p:txBody>
      </p:sp>
      <p:cxnSp>
        <p:nvCxnSpPr>
          <p:cNvPr id="12" name="Straight Arrow Connector 11"/>
          <p:cNvCxnSpPr/>
          <p:nvPr/>
        </p:nvCxnSpPr>
        <p:spPr>
          <a:xfrm rot="10800000">
            <a:off x="1591235" y="470651"/>
            <a:ext cx="874059" cy="8740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129117" y="1411942"/>
            <a:ext cx="1361270" cy="472565"/>
          </a:xfrm>
          <a:prstGeom prst="rect">
            <a:avLst/>
          </a:prstGeom>
          <a:noFill/>
          <a:ln w="38100">
            <a:noFill/>
          </a:ln>
        </p:spPr>
        <p:txBody>
          <a:bodyPr wrap="none" rtlCol="0">
            <a:spAutoFit/>
          </a:bodyPr>
          <a:lstStyle/>
          <a:p>
            <a:r>
              <a:rPr lang="en-US" sz="2471" b="1" dirty="0" err="1">
                <a:latin typeface="NikoshBAN" pitchFamily="2" charset="0"/>
                <a:cs typeface="NikoshBAN" pitchFamily="2" charset="0"/>
              </a:rPr>
              <a:t>টাইটেল</a:t>
            </a:r>
            <a:r>
              <a:rPr lang="en-US" sz="2471" b="1" dirty="0">
                <a:latin typeface="NikoshBAN" pitchFamily="2" charset="0"/>
                <a:cs typeface="NikoshBAN" pitchFamily="2" charset="0"/>
              </a:rPr>
              <a:t> </a:t>
            </a:r>
            <a:r>
              <a:rPr lang="en-US" sz="2471" b="1" dirty="0" err="1">
                <a:latin typeface="NikoshBAN" pitchFamily="2" charset="0"/>
                <a:cs typeface="NikoshBAN" pitchFamily="2" charset="0"/>
              </a:rPr>
              <a:t>বার</a:t>
            </a:r>
            <a:endParaRPr lang="en-US" sz="2471" b="1" dirty="0">
              <a:latin typeface="NikoshBAN" pitchFamily="2" charset="0"/>
              <a:cs typeface="NikoshBAN" pitchFamily="2" charset="0"/>
            </a:endParaRPr>
          </a:p>
        </p:txBody>
      </p:sp>
      <p:sp>
        <p:nvSpPr>
          <p:cNvPr id="18" name="TextBox 17"/>
          <p:cNvSpPr txBox="1"/>
          <p:nvPr/>
        </p:nvSpPr>
        <p:spPr>
          <a:xfrm>
            <a:off x="4684059" y="1479177"/>
            <a:ext cx="1143000" cy="472565"/>
          </a:xfrm>
          <a:prstGeom prst="rect">
            <a:avLst/>
          </a:prstGeom>
          <a:noFill/>
          <a:ln w="38100">
            <a:noFill/>
          </a:ln>
        </p:spPr>
        <p:txBody>
          <a:bodyPr wrap="square" rtlCol="0">
            <a:spAutoFit/>
          </a:bodyPr>
          <a:lstStyle/>
          <a:p>
            <a:r>
              <a:rPr lang="en-US" sz="2471" b="1" dirty="0" err="1">
                <a:latin typeface="NikoshBAN" pitchFamily="2" charset="0"/>
                <a:cs typeface="NikoshBAN" pitchFamily="2" charset="0"/>
              </a:rPr>
              <a:t>মেনু</a:t>
            </a:r>
            <a:r>
              <a:rPr lang="en-US" sz="2471" b="1" dirty="0">
                <a:latin typeface="NikoshBAN" pitchFamily="2" charset="0"/>
                <a:cs typeface="NikoshBAN" pitchFamily="2" charset="0"/>
              </a:rPr>
              <a:t> </a:t>
            </a:r>
            <a:r>
              <a:rPr lang="en-US" sz="2471" b="1" dirty="0" err="1">
                <a:latin typeface="NikoshBAN" pitchFamily="2" charset="0"/>
                <a:cs typeface="NikoshBAN" pitchFamily="2" charset="0"/>
              </a:rPr>
              <a:t>বার</a:t>
            </a:r>
            <a:endParaRPr lang="en-US" sz="2471" b="1" dirty="0">
              <a:latin typeface="NikoshBAN" pitchFamily="2" charset="0"/>
              <a:cs typeface="NikoshBAN" pitchFamily="2" charset="0"/>
            </a:endParaRPr>
          </a:p>
        </p:txBody>
      </p:sp>
      <p:cxnSp>
        <p:nvCxnSpPr>
          <p:cNvPr id="19" name="Straight Arrow Connector 18"/>
          <p:cNvCxnSpPr/>
          <p:nvPr/>
        </p:nvCxnSpPr>
        <p:spPr>
          <a:xfrm rot="10800000">
            <a:off x="3473828" y="672353"/>
            <a:ext cx="1344703" cy="8740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56765" y="2420471"/>
            <a:ext cx="1613647" cy="852798"/>
          </a:xfrm>
          <a:prstGeom prst="rect">
            <a:avLst/>
          </a:prstGeom>
          <a:noFill/>
          <a:ln w="38100">
            <a:noFill/>
          </a:ln>
        </p:spPr>
        <p:txBody>
          <a:bodyPr wrap="square" rtlCol="0">
            <a:spAutoFit/>
          </a:bodyPr>
          <a:lstStyle/>
          <a:p>
            <a:r>
              <a:rPr lang="en-US" sz="2471" b="1" dirty="0" err="1">
                <a:latin typeface="NikoshBAN" pitchFamily="2" charset="0"/>
                <a:cs typeface="NikoshBAN" pitchFamily="2" charset="0"/>
              </a:rPr>
              <a:t>টুল</a:t>
            </a:r>
            <a:r>
              <a:rPr lang="en-US" sz="2471" b="1" dirty="0">
                <a:latin typeface="NikoshBAN" pitchFamily="2" charset="0"/>
                <a:cs typeface="NikoshBAN" pitchFamily="2" charset="0"/>
              </a:rPr>
              <a:t> </a:t>
            </a:r>
            <a:r>
              <a:rPr lang="en-US" sz="2471" b="1" dirty="0" err="1">
                <a:latin typeface="NikoshBAN" pitchFamily="2" charset="0"/>
                <a:cs typeface="NikoshBAN" pitchFamily="2" charset="0"/>
              </a:rPr>
              <a:t>অপশন</a:t>
            </a:r>
            <a:r>
              <a:rPr lang="en-US" sz="2471" b="1" dirty="0">
                <a:latin typeface="NikoshBAN" pitchFamily="2" charset="0"/>
                <a:cs typeface="NikoshBAN" pitchFamily="2" charset="0"/>
              </a:rPr>
              <a:t> </a:t>
            </a:r>
            <a:r>
              <a:rPr lang="en-US" sz="2471" b="1" dirty="0" err="1">
                <a:latin typeface="NikoshBAN" pitchFamily="2" charset="0"/>
                <a:cs typeface="NikoshBAN" pitchFamily="2" charset="0"/>
              </a:rPr>
              <a:t>বার</a:t>
            </a:r>
            <a:endParaRPr lang="en-US" sz="2471" b="1" dirty="0">
              <a:latin typeface="NikoshBAN" pitchFamily="2" charset="0"/>
              <a:cs typeface="NikoshBAN" pitchFamily="2" charset="0"/>
            </a:endParaRPr>
          </a:p>
        </p:txBody>
      </p:sp>
      <p:cxnSp>
        <p:nvCxnSpPr>
          <p:cNvPr id="25" name="Straight Arrow Connector 24"/>
          <p:cNvCxnSpPr/>
          <p:nvPr/>
        </p:nvCxnSpPr>
        <p:spPr>
          <a:xfrm rot="16200000" flipV="1">
            <a:off x="918882" y="1411941"/>
            <a:ext cx="1546412" cy="47064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507941" y="4235824"/>
            <a:ext cx="1508049" cy="526939"/>
          </a:xfrm>
          <a:prstGeom prst="rect">
            <a:avLst/>
          </a:prstGeom>
          <a:noFill/>
          <a:ln w="38100">
            <a:noFill/>
          </a:ln>
        </p:spPr>
        <p:txBody>
          <a:bodyPr wrap="square" rtlCol="0">
            <a:spAutoFit/>
          </a:bodyPr>
          <a:lstStyle/>
          <a:p>
            <a:pPr algn="r"/>
            <a:r>
              <a:rPr lang="en-US" sz="2824" b="1" dirty="0" err="1">
                <a:latin typeface="NikoshBAN" pitchFamily="2" charset="0"/>
                <a:cs typeface="NikoshBAN" pitchFamily="2" charset="0"/>
              </a:rPr>
              <a:t>প্যালেট</a:t>
            </a:r>
            <a:endParaRPr lang="en-US" sz="2824" b="1" dirty="0">
              <a:latin typeface="NikoshBAN" pitchFamily="2" charset="0"/>
              <a:cs typeface="NikoshBAN" pitchFamily="2" charset="0"/>
            </a:endParaRPr>
          </a:p>
        </p:txBody>
      </p:sp>
      <p:cxnSp>
        <p:nvCxnSpPr>
          <p:cNvPr id="27" name="Straight Arrow Connector 26"/>
          <p:cNvCxnSpPr/>
          <p:nvPr/>
        </p:nvCxnSpPr>
        <p:spPr>
          <a:xfrm flipV="1">
            <a:off x="8718177" y="3294529"/>
            <a:ext cx="1008529" cy="8740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616823" y="5580530"/>
            <a:ext cx="1508049" cy="526939"/>
          </a:xfrm>
          <a:prstGeom prst="rect">
            <a:avLst/>
          </a:prstGeom>
          <a:noFill/>
          <a:ln w="38100">
            <a:noFill/>
          </a:ln>
        </p:spPr>
        <p:txBody>
          <a:bodyPr wrap="square" rtlCol="0">
            <a:spAutoFit/>
          </a:bodyPr>
          <a:lstStyle/>
          <a:p>
            <a:r>
              <a:rPr lang="en-US" sz="2824" b="1" dirty="0" err="1">
                <a:latin typeface="NikoshBAN" pitchFamily="2" charset="0"/>
                <a:cs typeface="NikoshBAN" pitchFamily="2" charset="0"/>
              </a:rPr>
              <a:t>স্ট্যাটাস</a:t>
            </a:r>
            <a:r>
              <a:rPr lang="en-US" sz="2824" b="1" dirty="0">
                <a:latin typeface="NikoshBAN" pitchFamily="2" charset="0"/>
                <a:cs typeface="NikoshBAN" pitchFamily="2" charset="0"/>
              </a:rPr>
              <a:t> </a:t>
            </a:r>
            <a:r>
              <a:rPr lang="en-US" sz="2824" b="1" dirty="0" err="1">
                <a:latin typeface="NikoshBAN" pitchFamily="2" charset="0"/>
                <a:cs typeface="NikoshBAN" pitchFamily="2" charset="0"/>
              </a:rPr>
              <a:t>বার</a:t>
            </a:r>
            <a:endParaRPr lang="en-US" sz="2824" b="1" dirty="0">
              <a:latin typeface="NikoshBAN" pitchFamily="2" charset="0"/>
              <a:cs typeface="NikoshBAN" pitchFamily="2" charset="0"/>
            </a:endParaRPr>
          </a:p>
        </p:txBody>
      </p:sp>
      <p:cxnSp>
        <p:nvCxnSpPr>
          <p:cNvPr id="29" name="Straight Arrow Connector 28"/>
          <p:cNvCxnSpPr/>
          <p:nvPr/>
        </p:nvCxnSpPr>
        <p:spPr>
          <a:xfrm rot="10800000" flipV="1">
            <a:off x="2532529" y="5849470"/>
            <a:ext cx="2017059" cy="6942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86118" y="4773706"/>
            <a:ext cx="2151529" cy="472565"/>
          </a:xfrm>
          <a:prstGeom prst="rect">
            <a:avLst/>
          </a:prstGeom>
          <a:noFill/>
          <a:ln w="38100">
            <a:noFill/>
          </a:ln>
        </p:spPr>
        <p:txBody>
          <a:bodyPr wrap="square" rtlCol="0">
            <a:spAutoFit/>
          </a:bodyPr>
          <a:lstStyle/>
          <a:p>
            <a:r>
              <a:rPr lang="en-US" sz="2471" b="1" dirty="0" err="1">
                <a:latin typeface="NikoshBAN" pitchFamily="2" charset="0"/>
                <a:cs typeface="NikoshBAN" pitchFamily="2" charset="0"/>
              </a:rPr>
              <a:t>ইনেক্টিভ</a:t>
            </a:r>
            <a:r>
              <a:rPr lang="en-US" sz="2471" b="1" dirty="0">
                <a:latin typeface="NikoshBAN" pitchFamily="2" charset="0"/>
                <a:cs typeface="NikoshBAN" pitchFamily="2" charset="0"/>
              </a:rPr>
              <a:t> </a:t>
            </a:r>
            <a:r>
              <a:rPr lang="en-US" sz="2471" b="1" dirty="0" err="1">
                <a:latin typeface="NikoshBAN" pitchFamily="2" charset="0"/>
                <a:cs typeface="NikoshBAN" pitchFamily="2" charset="0"/>
              </a:rPr>
              <a:t>উইন্ডো</a:t>
            </a:r>
            <a:endParaRPr lang="en-US" sz="2471" b="1" dirty="0">
              <a:latin typeface="NikoshBAN" pitchFamily="2" charset="0"/>
              <a:cs typeface="NikoshBAN" pitchFamily="2" charset="0"/>
            </a:endParaRPr>
          </a:p>
        </p:txBody>
      </p:sp>
      <p:cxnSp>
        <p:nvCxnSpPr>
          <p:cNvPr id="31" name="Straight Arrow Connector 30"/>
          <p:cNvCxnSpPr/>
          <p:nvPr/>
        </p:nvCxnSpPr>
        <p:spPr>
          <a:xfrm flipV="1">
            <a:off x="2196353" y="4370294"/>
            <a:ext cx="1277471" cy="47064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63588" y="3361765"/>
            <a:ext cx="1508049" cy="526939"/>
          </a:xfrm>
          <a:prstGeom prst="rect">
            <a:avLst/>
          </a:prstGeom>
          <a:noFill/>
          <a:ln w="38100">
            <a:noFill/>
          </a:ln>
        </p:spPr>
        <p:txBody>
          <a:bodyPr wrap="square" rtlCol="0">
            <a:spAutoFit/>
          </a:bodyPr>
          <a:lstStyle/>
          <a:p>
            <a:r>
              <a:rPr lang="en-US" sz="2824" b="1" dirty="0" err="1">
                <a:latin typeface="NikoshBAN" pitchFamily="2" charset="0"/>
                <a:cs typeface="NikoshBAN" pitchFamily="2" charset="0"/>
              </a:rPr>
              <a:t>টুল</a:t>
            </a:r>
            <a:r>
              <a:rPr lang="en-US" sz="2824" b="1" dirty="0">
                <a:latin typeface="NikoshBAN" pitchFamily="2" charset="0"/>
                <a:cs typeface="NikoshBAN" pitchFamily="2" charset="0"/>
              </a:rPr>
              <a:t> </a:t>
            </a:r>
            <a:r>
              <a:rPr lang="en-US" sz="2824" b="1" dirty="0" err="1">
                <a:latin typeface="NikoshBAN" pitchFamily="2" charset="0"/>
                <a:cs typeface="NikoshBAN" pitchFamily="2" charset="0"/>
              </a:rPr>
              <a:t>বার</a:t>
            </a:r>
            <a:endParaRPr lang="en-US" sz="2824" b="1" dirty="0">
              <a:latin typeface="NikoshBAN" pitchFamily="2" charset="0"/>
              <a:cs typeface="NikoshBAN" pitchFamily="2" charset="0"/>
            </a:endParaRPr>
          </a:p>
        </p:txBody>
      </p:sp>
      <p:cxnSp>
        <p:nvCxnSpPr>
          <p:cNvPr id="38" name="Straight Arrow Connector 37"/>
          <p:cNvCxnSpPr/>
          <p:nvPr/>
        </p:nvCxnSpPr>
        <p:spPr>
          <a:xfrm rot="10800000">
            <a:off x="1187823" y="2756647"/>
            <a:ext cx="1075765" cy="67235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423647" y="4706471"/>
            <a:ext cx="1546412" cy="472565"/>
          </a:xfrm>
          <a:prstGeom prst="rect">
            <a:avLst/>
          </a:prstGeom>
          <a:noFill/>
          <a:ln w="38100">
            <a:noFill/>
          </a:ln>
        </p:spPr>
        <p:txBody>
          <a:bodyPr wrap="square" rtlCol="0">
            <a:spAutoFit/>
          </a:bodyPr>
          <a:lstStyle/>
          <a:p>
            <a:r>
              <a:rPr lang="en-US" sz="2471" b="1" dirty="0" err="1">
                <a:latin typeface="NikoshBAN" pitchFamily="2" charset="0"/>
                <a:cs typeface="NikoshBAN" pitchFamily="2" charset="0"/>
              </a:rPr>
              <a:t>পেইজ</a:t>
            </a:r>
            <a:r>
              <a:rPr lang="en-US" sz="2471" b="1" dirty="0">
                <a:latin typeface="NikoshBAN" pitchFamily="2" charset="0"/>
                <a:cs typeface="NikoshBAN" pitchFamily="2" charset="0"/>
              </a:rPr>
              <a:t> </a:t>
            </a:r>
            <a:r>
              <a:rPr lang="en-US" sz="2471" b="1" dirty="0" err="1">
                <a:latin typeface="NikoshBAN" pitchFamily="2" charset="0"/>
                <a:cs typeface="NikoshBAN" pitchFamily="2" charset="0"/>
              </a:rPr>
              <a:t>বর্ডার</a:t>
            </a:r>
            <a:endParaRPr lang="en-US" sz="2471" b="1" dirty="0">
              <a:latin typeface="NikoshBAN" pitchFamily="2" charset="0"/>
              <a:cs typeface="NikoshBAN" pitchFamily="2" charset="0"/>
            </a:endParaRPr>
          </a:p>
        </p:txBody>
      </p:sp>
      <p:cxnSp>
        <p:nvCxnSpPr>
          <p:cNvPr id="22" name="Straight Arrow Connector 21"/>
          <p:cNvCxnSpPr/>
          <p:nvPr/>
        </p:nvCxnSpPr>
        <p:spPr>
          <a:xfrm flipV="1">
            <a:off x="6432177" y="3563471"/>
            <a:ext cx="1411942" cy="11429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382000" y="1488159"/>
            <a:ext cx="1546412" cy="472565"/>
          </a:xfrm>
          <a:prstGeom prst="rect">
            <a:avLst/>
          </a:prstGeom>
          <a:noFill/>
          <a:ln w="38100">
            <a:noFill/>
          </a:ln>
        </p:spPr>
        <p:txBody>
          <a:bodyPr wrap="square" rtlCol="0">
            <a:spAutoFit/>
          </a:bodyPr>
          <a:lstStyle/>
          <a:p>
            <a:r>
              <a:rPr lang="en-US" sz="2471" b="1" dirty="0" err="1">
                <a:latin typeface="NikoshBAN" pitchFamily="2" charset="0"/>
                <a:cs typeface="NikoshBAN" pitchFamily="2" charset="0"/>
              </a:rPr>
              <a:t>ক্লোজ</a:t>
            </a:r>
            <a:r>
              <a:rPr lang="en-US" sz="2471" b="1" dirty="0">
                <a:latin typeface="NikoshBAN" pitchFamily="2" charset="0"/>
                <a:cs typeface="NikoshBAN" pitchFamily="2" charset="0"/>
              </a:rPr>
              <a:t> </a:t>
            </a:r>
            <a:r>
              <a:rPr lang="en-US" sz="2471" b="1" dirty="0" err="1">
                <a:latin typeface="NikoshBAN" pitchFamily="2" charset="0"/>
                <a:cs typeface="NikoshBAN" pitchFamily="2" charset="0"/>
              </a:rPr>
              <a:t>বাটন</a:t>
            </a:r>
            <a:endParaRPr lang="en-US" sz="2471" b="1" dirty="0">
              <a:latin typeface="NikoshBAN" pitchFamily="2" charset="0"/>
              <a:cs typeface="NikoshBAN" pitchFamily="2" charset="0"/>
            </a:endParaRPr>
          </a:p>
        </p:txBody>
      </p:sp>
      <p:cxnSp>
        <p:nvCxnSpPr>
          <p:cNvPr id="32" name="Straight Arrow Connector 31"/>
          <p:cNvCxnSpPr/>
          <p:nvPr/>
        </p:nvCxnSpPr>
        <p:spPr>
          <a:xfrm flipV="1">
            <a:off x="9323294" y="470649"/>
            <a:ext cx="2017059" cy="100852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Frame 22"/>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16" fill="hold" nodeType="click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p:cTn id="77" dur="500" fill="hold"/>
                                        <p:tgtEl>
                                          <p:spTgt spid="32"/>
                                        </p:tgtEl>
                                        <p:attrNameLst>
                                          <p:attrName>ppt_w</p:attrName>
                                        </p:attrNameLst>
                                      </p:cBhvr>
                                      <p:tavLst>
                                        <p:tav tm="0">
                                          <p:val>
                                            <p:fltVal val="0"/>
                                          </p:val>
                                        </p:tav>
                                        <p:tav tm="100000">
                                          <p:val>
                                            <p:strVal val="#ppt_w"/>
                                          </p:val>
                                        </p:tav>
                                      </p:tavLst>
                                    </p:anim>
                                    <p:anim calcmode="lin" valueType="num">
                                      <p:cBhvr>
                                        <p:cTn id="78" dur="500" fill="hold"/>
                                        <p:tgtEl>
                                          <p:spTgt spid="32"/>
                                        </p:tgtEl>
                                        <p:attrNameLst>
                                          <p:attrName>ppt_h</p:attrName>
                                        </p:attrNameLst>
                                      </p:cBhvr>
                                      <p:tavLst>
                                        <p:tav tm="0">
                                          <p:val>
                                            <p:fltVal val="0"/>
                                          </p:val>
                                        </p:tav>
                                        <p:tav tm="100000">
                                          <p:val>
                                            <p:strVal val="#ppt_h"/>
                                          </p:val>
                                        </p:tav>
                                      </p:tavLst>
                                    </p:anim>
                                  </p:childTnLst>
                                </p:cTn>
                              </p:par>
                              <p:par>
                                <p:cTn id="79" presetID="23" presetClass="entr" presetSubtype="16"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6" grpId="0"/>
      <p:bldP spid="28" grpId="0"/>
      <p:bldP spid="30" grpId="0"/>
      <p:bldP spid="37" grpId="0"/>
      <p:bldP spid="21"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1" descr="Purple mesh"/>
          <p:cNvSpPr>
            <a:spLocks noChangeArrowheads="1"/>
          </p:cNvSpPr>
          <p:nvPr/>
        </p:nvSpPr>
        <p:spPr bwMode="auto">
          <a:xfrm>
            <a:off x="2599765" y="403412"/>
            <a:ext cx="6777318" cy="656713"/>
          </a:xfrm>
          <a:prstGeom prst="roundRect">
            <a:avLst>
              <a:gd name="adj" fmla="val 16667"/>
            </a:avLst>
          </a:prstGeom>
          <a:noFill/>
          <a:ln w="38100" algn="ctr">
            <a:noFill/>
            <a:round/>
            <a:headEnd/>
            <a:tailEnd/>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103733" tIns="51866" rIns="103733" bIns="51866" numCol="1">
            <a:prstTxWarp prst="textPlain">
              <a:avLst/>
            </a:prstTxWarp>
            <a:spAutoFit/>
          </a:bodyPr>
          <a:lstStyle/>
          <a:p>
            <a:pPr algn="ctr">
              <a:defRPr/>
            </a:pPr>
            <a:r>
              <a:rPr lang="en-US" sz="3177" dirty="0" err="1">
                <a:ln w="0"/>
                <a:effectLst>
                  <a:outerShdw blurRad="38100" dist="19050" dir="2700000" algn="tl" rotWithShape="0">
                    <a:schemeClr val="dk1">
                      <a:alpha val="40000"/>
                    </a:schemeClr>
                  </a:outerShdw>
                </a:effectLst>
                <a:latin typeface="NikoshBAN" pitchFamily="2" charset="0"/>
                <a:cs typeface="NikoshBAN" pitchFamily="2" charset="0"/>
              </a:rPr>
              <a:t>এডোবি</a:t>
            </a:r>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effectLst>
                  <a:outerShdw blurRad="38100" dist="19050" dir="2700000" algn="tl" rotWithShape="0">
                    <a:schemeClr val="dk1">
                      <a:alpha val="40000"/>
                    </a:schemeClr>
                  </a:outerShdw>
                </a:effectLst>
                <a:latin typeface="NikoshBAN" pitchFamily="2" charset="0"/>
                <a:cs typeface="NikoshBAN" pitchFamily="2" charset="0"/>
              </a:rPr>
              <a:t>ইলাষ্ট্রেটর</a:t>
            </a:r>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effectLst>
                  <a:outerShdw blurRad="38100" dist="19050" dir="2700000" algn="tl" rotWithShape="0">
                    <a:schemeClr val="dk1">
                      <a:alpha val="40000"/>
                    </a:schemeClr>
                  </a:outerShdw>
                </a:effectLst>
                <a:latin typeface="NikoshBAN" pitchFamily="2" charset="0"/>
                <a:cs typeface="NikoshBAN" pitchFamily="2" charset="0"/>
              </a:rPr>
              <a:t>টুলবার</a:t>
            </a:r>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 </a:t>
            </a:r>
            <a:r>
              <a:rPr lang="bn-BD" sz="3177" dirty="0">
                <a:ln w="0"/>
                <a:effectLst>
                  <a:outerShdw blurRad="38100" dist="19050" dir="2700000" algn="tl" rotWithShape="0">
                    <a:schemeClr val="dk1">
                      <a:alpha val="40000"/>
                    </a:schemeClr>
                  </a:outerShdw>
                </a:effectLst>
                <a:latin typeface="NikoshBAN" pitchFamily="2" charset="0"/>
                <a:cs typeface="NikoshBAN" pitchFamily="2" charset="0"/>
              </a:rPr>
              <a:t>পরিচিতি</a:t>
            </a:r>
            <a:endParaRPr lang="en-US" sz="3177"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34" name="Picture 33" descr="Capture555.PNG"/>
          <p:cNvPicPr>
            <a:picLocks noChangeAspect="1"/>
          </p:cNvPicPr>
          <p:nvPr/>
        </p:nvPicPr>
        <p:blipFill>
          <a:blip r:embed="rId2"/>
          <a:stretch>
            <a:fillRect/>
          </a:stretch>
        </p:blipFill>
        <p:spPr>
          <a:xfrm>
            <a:off x="4482353" y="874059"/>
            <a:ext cx="2689412" cy="5673896"/>
          </a:xfrm>
          <a:prstGeom prst="rect">
            <a:avLst/>
          </a:prstGeom>
          <a:ln>
            <a:noFill/>
          </a:ln>
          <a:effectLst>
            <a:softEdge rad="112500"/>
          </a:effectLst>
        </p:spPr>
      </p:pic>
      <p:cxnSp>
        <p:nvCxnSpPr>
          <p:cNvPr id="35" name="Straight Arrow Connector 34"/>
          <p:cNvCxnSpPr/>
          <p:nvPr/>
        </p:nvCxnSpPr>
        <p:spPr>
          <a:xfrm>
            <a:off x="4280647" y="1680882"/>
            <a:ext cx="1210235" cy="140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49651" y="1475237"/>
            <a:ext cx="2930610" cy="418256"/>
          </a:xfrm>
          <a:prstGeom prst="rect">
            <a:avLst/>
          </a:prstGeom>
          <a:noFill/>
          <a:ln w="38100">
            <a:noFill/>
          </a:ln>
        </p:spPr>
        <p:txBody>
          <a:bodyPr wrap="none" rtlCol="0">
            <a:spAutoFit/>
          </a:bodyPr>
          <a:lstStyle/>
          <a:p>
            <a:r>
              <a:rPr lang="en-US" sz="2118" dirty="0" err="1">
                <a:ln w="0"/>
                <a:effectLst>
                  <a:outerShdw blurRad="38100" dist="19050" dir="2700000" algn="tl" rotWithShape="0">
                    <a:schemeClr val="dk1">
                      <a:alpha val="40000"/>
                    </a:schemeClr>
                  </a:outerShdw>
                </a:effectLst>
                <a:latin typeface="NikoshBAN" pitchFamily="2" charset="0"/>
                <a:cs typeface="NikoshBAN" pitchFamily="2" charset="0"/>
              </a:rPr>
              <a:t>Marquce</a:t>
            </a:r>
            <a:r>
              <a:rPr lang="en-US" sz="2118" dirty="0">
                <a:ln w="0"/>
                <a:effectLst>
                  <a:outerShdw blurRad="38100" dist="19050" dir="2700000" algn="tl" rotWithShape="0">
                    <a:schemeClr val="dk1">
                      <a:alpha val="40000"/>
                    </a:schemeClr>
                  </a:outerShdw>
                </a:effectLst>
                <a:latin typeface="NikoshBAN" pitchFamily="2" charset="0"/>
                <a:cs typeface="NikoshBAN" pitchFamily="2" charset="0"/>
              </a:rPr>
              <a:t> select Tool</a:t>
            </a:r>
          </a:p>
        </p:txBody>
      </p:sp>
      <p:cxnSp>
        <p:nvCxnSpPr>
          <p:cNvPr id="43" name="Straight Arrow Connector 42"/>
          <p:cNvCxnSpPr/>
          <p:nvPr/>
        </p:nvCxnSpPr>
        <p:spPr>
          <a:xfrm rot="10800000" flipV="1">
            <a:off x="5759823" y="2017059"/>
            <a:ext cx="2891118" cy="4"/>
          </a:xfrm>
          <a:prstGeom prst="straightConnector1">
            <a:avLst/>
          </a:prstGeom>
          <a:ln w="57150">
            <a:solidFill>
              <a:srgbClr val="4F19E7"/>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718177" y="1882589"/>
            <a:ext cx="2876108" cy="472565"/>
          </a:xfrm>
          <a:prstGeom prst="rect">
            <a:avLst/>
          </a:prstGeom>
          <a:noFill/>
          <a:ln w="38100">
            <a:noFill/>
          </a:ln>
        </p:spPr>
        <p:txBody>
          <a:bodyPr wrap="none" rtlCol="0">
            <a:spAutoFit/>
          </a:bodyPr>
          <a:lstStyle/>
          <a:p>
            <a:r>
              <a:rPr lang="en-US" sz="2471" dirty="0">
                <a:ln w="0"/>
                <a:effectLst>
                  <a:outerShdw blurRad="38100" dist="19050" dir="2700000" algn="tl" rotWithShape="0">
                    <a:schemeClr val="dk1">
                      <a:alpha val="40000"/>
                    </a:schemeClr>
                  </a:outerShdw>
                </a:effectLst>
                <a:latin typeface="NikoshBAN" pitchFamily="2" charset="0"/>
                <a:cs typeface="NikoshBAN" pitchFamily="2" charset="0"/>
              </a:rPr>
              <a:t>Magic wand Tool</a:t>
            </a:r>
          </a:p>
        </p:txBody>
      </p:sp>
      <p:cxnSp>
        <p:nvCxnSpPr>
          <p:cNvPr id="45" name="Straight Arrow Connector 44"/>
          <p:cNvCxnSpPr/>
          <p:nvPr/>
        </p:nvCxnSpPr>
        <p:spPr>
          <a:xfrm>
            <a:off x="4213412" y="2353235"/>
            <a:ext cx="1344706" cy="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465294" y="2151530"/>
            <a:ext cx="1417376" cy="418256"/>
          </a:xfrm>
          <a:prstGeom prst="rect">
            <a:avLst/>
          </a:prstGeom>
          <a:noFill/>
          <a:ln w="38100">
            <a:noFill/>
          </a:ln>
        </p:spPr>
        <p:txBody>
          <a:bodyPr wrap="none" rtlCol="0">
            <a:spAutoFit/>
          </a:bodyPr>
          <a:lstStyle/>
          <a:p>
            <a:r>
              <a:rPr lang="en-US" sz="2118" dirty="0">
                <a:ln w="0"/>
                <a:effectLst>
                  <a:outerShdw blurRad="38100" dist="19050" dir="2700000" algn="tl" rotWithShape="0">
                    <a:schemeClr val="dk1">
                      <a:alpha val="40000"/>
                    </a:schemeClr>
                  </a:outerShdw>
                </a:effectLst>
                <a:latin typeface="NikoshBAN" pitchFamily="2" charset="0"/>
                <a:cs typeface="NikoshBAN" pitchFamily="2" charset="0"/>
              </a:rPr>
              <a:t>Pen  Tool</a:t>
            </a:r>
          </a:p>
        </p:txBody>
      </p:sp>
      <p:cxnSp>
        <p:nvCxnSpPr>
          <p:cNvPr id="47" name="Straight Arrow Connector 46"/>
          <p:cNvCxnSpPr/>
          <p:nvPr/>
        </p:nvCxnSpPr>
        <p:spPr>
          <a:xfrm rot="10800000" flipV="1">
            <a:off x="5827059" y="2689412"/>
            <a:ext cx="2622176" cy="4"/>
          </a:xfrm>
          <a:prstGeom prst="straightConnector1">
            <a:avLst/>
          </a:prstGeom>
          <a:ln w="57150">
            <a:solidFill>
              <a:srgbClr val="4F19E7"/>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516471" y="2551002"/>
            <a:ext cx="3137397" cy="472565"/>
          </a:xfrm>
          <a:prstGeom prst="rect">
            <a:avLst/>
          </a:prstGeom>
          <a:noFill/>
          <a:ln w="38100">
            <a:noFill/>
          </a:ln>
        </p:spPr>
        <p:txBody>
          <a:bodyPr wrap="none" rtlCol="0">
            <a:spAutoFit/>
          </a:bodyPr>
          <a:lstStyle/>
          <a:p>
            <a:r>
              <a:rPr lang="en-US" sz="2471" dirty="0">
                <a:ln w="0"/>
                <a:effectLst>
                  <a:outerShdw blurRad="38100" dist="19050" dir="2700000" algn="tl" rotWithShape="0">
                    <a:schemeClr val="dk1">
                      <a:alpha val="40000"/>
                    </a:schemeClr>
                  </a:outerShdw>
                </a:effectLst>
                <a:latin typeface="NikoshBAN" pitchFamily="2" charset="0"/>
                <a:cs typeface="NikoshBAN" pitchFamily="2" charset="0"/>
              </a:rPr>
              <a:t>Line </a:t>
            </a:r>
            <a:r>
              <a:rPr lang="en-US" sz="2471" dirty="0" err="1">
                <a:ln w="0"/>
                <a:effectLst>
                  <a:outerShdw blurRad="38100" dist="19050" dir="2700000" algn="tl" rotWithShape="0">
                    <a:schemeClr val="dk1">
                      <a:alpha val="40000"/>
                    </a:schemeClr>
                  </a:outerShdw>
                </a:effectLst>
                <a:latin typeface="NikoshBAN" pitchFamily="2" charset="0"/>
                <a:cs typeface="NikoshBAN" pitchFamily="2" charset="0"/>
              </a:rPr>
              <a:t>Sigment</a:t>
            </a:r>
            <a:r>
              <a:rPr lang="en-US" sz="2471" dirty="0">
                <a:ln w="0"/>
                <a:effectLst>
                  <a:outerShdw blurRad="38100" dist="19050" dir="2700000" algn="tl" rotWithShape="0">
                    <a:schemeClr val="dk1">
                      <a:alpha val="40000"/>
                    </a:schemeClr>
                  </a:outerShdw>
                </a:effectLst>
                <a:latin typeface="NikoshBAN" pitchFamily="2" charset="0"/>
                <a:cs typeface="NikoshBAN" pitchFamily="2" charset="0"/>
              </a:rPr>
              <a:t>  Tool</a:t>
            </a:r>
          </a:p>
        </p:txBody>
      </p:sp>
      <p:cxnSp>
        <p:nvCxnSpPr>
          <p:cNvPr id="49" name="Straight Arrow Connector 48"/>
          <p:cNvCxnSpPr/>
          <p:nvPr/>
        </p:nvCxnSpPr>
        <p:spPr>
          <a:xfrm>
            <a:off x="4146176" y="2958353"/>
            <a:ext cx="1344706" cy="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120589" y="2756647"/>
            <a:ext cx="2948380" cy="418256"/>
          </a:xfrm>
          <a:prstGeom prst="rect">
            <a:avLst/>
          </a:prstGeom>
          <a:noFill/>
          <a:ln w="38100">
            <a:noFill/>
          </a:ln>
        </p:spPr>
        <p:txBody>
          <a:bodyPr wrap="square" rtlCol="0">
            <a:spAutoFit/>
          </a:bodyPr>
          <a:lstStyle/>
          <a:p>
            <a:r>
              <a:rPr lang="en-US" sz="2118" dirty="0" err="1">
                <a:ln w="0"/>
                <a:effectLst>
                  <a:outerShdw blurRad="38100" dist="19050" dir="2700000" algn="tl" rotWithShape="0">
                    <a:schemeClr val="dk1">
                      <a:alpha val="40000"/>
                    </a:schemeClr>
                  </a:outerShdw>
                </a:effectLst>
                <a:latin typeface="NikoshBAN" pitchFamily="2" charset="0"/>
                <a:cs typeface="NikoshBAN" pitchFamily="2" charset="0"/>
              </a:rPr>
              <a:t>Painthbrush</a:t>
            </a:r>
            <a:r>
              <a:rPr lang="en-US" sz="2118" dirty="0">
                <a:ln w="0"/>
                <a:effectLst>
                  <a:outerShdw blurRad="38100" dist="19050" dir="2700000" algn="tl" rotWithShape="0">
                    <a:schemeClr val="dk1">
                      <a:alpha val="40000"/>
                    </a:schemeClr>
                  </a:outerShdw>
                </a:effectLst>
                <a:latin typeface="NikoshBAN" pitchFamily="2" charset="0"/>
                <a:cs typeface="NikoshBAN" pitchFamily="2" charset="0"/>
              </a:rPr>
              <a:t>  Tool</a:t>
            </a:r>
          </a:p>
        </p:txBody>
      </p:sp>
      <p:cxnSp>
        <p:nvCxnSpPr>
          <p:cNvPr id="51" name="Straight Arrow Connector 50"/>
          <p:cNvCxnSpPr/>
          <p:nvPr/>
        </p:nvCxnSpPr>
        <p:spPr>
          <a:xfrm rot="10800000" flipV="1">
            <a:off x="5692588" y="3227294"/>
            <a:ext cx="2622176" cy="4"/>
          </a:xfrm>
          <a:prstGeom prst="straightConnector1">
            <a:avLst/>
          </a:prstGeom>
          <a:ln w="57150">
            <a:solidFill>
              <a:srgbClr val="4F19E7"/>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8382001" y="3088884"/>
            <a:ext cx="2077813" cy="472565"/>
          </a:xfrm>
          <a:prstGeom prst="rect">
            <a:avLst/>
          </a:prstGeom>
          <a:noFill/>
          <a:ln w="38100">
            <a:noFill/>
          </a:ln>
        </p:spPr>
        <p:txBody>
          <a:bodyPr wrap="none" rtlCol="0">
            <a:spAutoFit/>
          </a:bodyPr>
          <a:lstStyle/>
          <a:p>
            <a:r>
              <a:rPr lang="en-US" sz="2471" dirty="0">
                <a:ln w="0"/>
                <a:effectLst>
                  <a:outerShdw blurRad="38100" dist="19050" dir="2700000" algn="tl" rotWithShape="0">
                    <a:schemeClr val="dk1">
                      <a:alpha val="40000"/>
                    </a:schemeClr>
                  </a:outerShdw>
                </a:effectLst>
                <a:latin typeface="NikoshBAN" pitchFamily="2" charset="0"/>
                <a:cs typeface="NikoshBAN" pitchFamily="2" charset="0"/>
              </a:rPr>
              <a:t>Rotate  Tool</a:t>
            </a:r>
          </a:p>
        </p:txBody>
      </p:sp>
      <p:cxnSp>
        <p:nvCxnSpPr>
          <p:cNvPr id="53" name="Straight Arrow Connector 52"/>
          <p:cNvCxnSpPr/>
          <p:nvPr/>
        </p:nvCxnSpPr>
        <p:spPr>
          <a:xfrm>
            <a:off x="4213412" y="3563470"/>
            <a:ext cx="1344706" cy="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196353" y="3294530"/>
            <a:ext cx="1882588" cy="418256"/>
          </a:xfrm>
          <a:prstGeom prst="rect">
            <a:avLst/>
          </a:prstGeom>
          <a:noFill/>
          <a:ln w="38100">
            <a:noFill/>
          </a:ln>
        </p:spPr>
        <p:txBody>
          <a:bodyPr wrap="square" rtlCol="0">
            <a:spAutoFit/>
          </a:bodyPr>
          <a:lstStyle/>
          <a:p>
            <a:r>
              <a:rPr lang="en-US" sz="2118" dirty="0">
                <a:ln w="0"/>
                <a:effectLst>
                  <a:outerShdw blurRad="38100" dist="19050" dir="2700000" algn="tl" rotWithShape="0">
                    <a:schemeClr val="dk1">
                      <a:alpha val="40000"/>
                    </a:schemeClr>
                  </a:outerShdw>
                </a:effectLst>
                <a:latin typeface="NikoshBAN" pitchFamily="2" charset="0"/>
                <a:cs typeface="NikoshBAN" pitchFamily="2" charset="0"/>
              </a:rPr>
              <a:t>Warp Tool</a:t>
            </a:r>
          </a:p>
        </p:txBody>
      </p:sp>
      <p:cxnSp>
        <p:nvCxnSpPr>
          <p:cNvPr id="55" name="Straight Arrow Connector 54"/>
          <p:cNvCxnSpPr/>
          <p:nvPr/>
        </p:nvCxnSpPr>
        <p:spPr>
          <a:xfrm rot="10800000" flipV="1">
            <a:off x="5692588" y="3832412"/>
            <a:ext cx="2017059" cy="4"/>
          </a:xfrm>
          <a:prstGeom prst="straightConnector1">
            <a:avLst/>
          </a:prstGeom>
          <a:ln w="57150">
            <a:solidFill>
              <a:srgbClr val="4F19E7"/>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867379" y="3694002"/>
            <a:ext cx="3568606" cy="472565"/>
          </a:xfrm>
          <a:prstGeom prst="rect">
            <a:avLst/>
          </a:prstGeom>
          <a:noFill/>
          <a:ln w="38100">
            <a:noFill/>
          </a:ln>
        </p:spPr>
        <p:txBody>
          <a:bodyPr wrap="none" rtlCol="0">
            <a:spAutoFit/>
          </a:bodyPr>
          <a:lstStyle/>
          <a:p>
            <a:r>
              <a:rPr lang="en-US" sz="2471" dirty="0">
                <a:ln w="0"/>
                <a:effectLst>
                  <a:outerShdw blurRad="38100" dist="19050" dir="2700000" algn="tl" rotWithShape="0">
                    <a:schemeClr val="dk1">
                      <a:alpha val="40000"/>
                    </a:schemeClr>
                  </a:outerShdw>
                </a:effectLst>
                <a:latin typeface="NikoshBAN" pitchFamily="2" charset="0"/>
                <a:cs typeface="NikoshBAN" pitchFamily="2" charset="0"/>
              </a:rPr>
              <a:t>Symbol  Sprayer Tool</a:t>
            </a:r>
          </a:p>
        </p:txBody>
      </p:sp>
      <p:cxnSp>
        <p:nvCxnSpPr>
          <p:cNvPr id="57" name="Straight Arrow Connector 56"/>
          <p:cNvCxnSpPr/>
          <p:nvPr/>
        </p:nvCxnSpPr>
        <p:spPr>
          <a:xfrm>
            <a:off x="4213412" y="4101353"/>
            <a:ext cx="1344706" cy="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263588" y="3899647"/>
            <a:ext cx="1882588" cy="418256"/>
          </a:xfrm>
          <a:prstGeom prst="rect">
            <a:avLst/>
          </a:prstGeom>
          <a:noFill/>
          <a:ln w="38100">
            <a:noFill/>
          </a:ln>
        </p:spPr>
        <p:txBody>
          <a:bodyPr wrap="square" rtlCol="0">
            <a:spAutoFit/>
          </a:bodyPr>
          <a:lstStyle/>
          <a:p>
            <a:r>
              <a:rPr lang="en-US" sz="2118" dirty="0">
                <a:ln w="0"/>
                <a:effectLst>
                  <a:outerShdw blurRad="38100" dist="19050" dir="2700000" algn="tl" rotWithShape="0">
                    <a:schemeClr val="dk1">
                      <a:alpha val="40000"/>
                    </a:schemeClr>
                  </a:outerShdw>
                </a:effectLst>
                <a:latin typeface="NikoshBAN" pitchFamily="2" charset="0"/>
                <a:cs typeface="NikoshBAN" pitchFamily="2" charset="0"/>
              </a:rPr>
              <a:t>Mesh Tool</a:t>
            </a:r>
          </a:p>
        </p:txBody>
      </p:sp>
      <p:cxnSp>
        <p:nvCxnSpPr>
          <p:cNvPr id="59" name="Straight Arrow Connector 58"/>
          <p:cNvCxnSpPr/>
          <p:nvPr/>
        </p:nvCxnSpPr>
        <p:spPr>
          <a:xfrm rot="10800000" flipV="1">
            <a:off x="5736562" y="4374234"/>
            <a:ext cx="2017059" cy="4"/>
          </a:xfrm>
          <a:prstGeom prst="straightConnector1">
            <a:avLst/>
          </a:prstGeom>
          <a:ln w="57150">
            <a:solidFill>
              <a:srgbClr val="4F19E7"/>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911354" y="4235824"/>
            <a:ext cx="2701381" cy="472565"/>
          </a:xfrm>
          <a:prstGeom prst="rect">
            <a:avLst/>
          </a:prstGeom>
          <a:noFill/>
          <a:ln w="38100">
            <a:noFill/>
          </a:ln>
        </p:spPr>
        <p:txBody>
          <a:bodyPr wrap="none" rtlCol="0">
            <a:spAutoFit/>
          </a:bodyPr>
          <a:lstStyle/>
          <a:p>
            <a:r>
              <a:rPr lang="en-US" sz="2471" dirty="0" err="1">
                <a:ln w="0"/>
                <a:effectLst>
                  <a:outerShdw blurRad="38100" dist="19050" dir="2700000" algn="tl" rotWithShape="0">
                    <a:schemeClr val="dk1">
                      <a:alpha val="40000"/>
                    </a:schemeClr>
                  </a:outerShdw>
                </a:effectLst>
                <a:latin typeface="NikoshBAN" pitchFamily="2" charset="0"/>
                <a:cs typeface="NikoshBAN" pitchFamily="2" charset="0"/>
              </a:rPr>
              <a:t>Eyedroper</a:t>
            </a:r>
            <a:r>
              <a:rPr lang="en-US" sz="2471" dirty="0">
                <a:ln w="0"/>
                <a:effectLst>
                  <a:outerShdw blurRad="38100" dist="19050" dir="2700000" algn="tl" rotWithShape="0">
                    <a:schemeClr val="dk1">
                      <a:alpha val="40000"/>
                    </a:schemeClr>
                  </a:outerShdw>
                </a:effectLst>
                <a:latin typeface="NikoshBAN" pitchFamily="2" charset="0"/>
                <a:cs typeface="NikoshBAN" pitchFamily="2" charset="0"/>
              </a:rPr>
              <a:t>  Tool</a:t>
            </a:r>
          </a:p>
        </p:txBody>
      </p:sp>
      <p:cxnSp>
        <p:nvCxnSpPr>
          <p:cNvPr id="61" name="Straight Arrow Connector 60"/>
          <p:cNvCxnSpPr/>
          <p:nvPr/>
        </p:nvCxnSpPr>
        <p:spPr>
          <a:xfrm>
            <a:off x="4146176" y="4706470"/>
            <a:ext cx="1344706" cy="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330824" y="4504765"/>
            <a:ext cx="1738144" cy="418256"/>
          </a:xfrm>
          <a:prstGeom prst="rect">
            <a:avLst/>
          </a:prstGeom>
          <a:noFill/>
          <a:ln w="38100">
            <a:noFill/>
          </a:ln>
        </p:spPr>
        <p:txBody>
          <a:bodyPr wrap="square" rtlCol="0">
            <a:spAutoFit/>
          </a:bodyPr>
          <a:lstStyle/>
          <a:p>
            <a:r>
              <a:rPr lang="en-US" sz="2118" dirty="0">
                <a:ln w="0"/>
                <a:effectLst>
                  <a:outerShdw blurRad="38100" dist="19050" dir="2700000" algn="tl" rotWithShape="0">
                    <a:schemeClr val="dk1">
                      <a:alpha val="40000"/>
                    </a:schemeClr>
                  </a:outerShdw>
                </a:effectLst>
                <a:latin typeface="NikoshBAN" pitchFamily="2" charset="0"/>
                <a:cs typeface="NikoshBAN" pitchFamily="2" charset="0"/>
              </a:rPr>
              <a:t>Slice Tool</a:t>
            </a:r>
          </a:p>
        </p:txBody>
      </p:sp>
      <p:cxnSp>
        <p:nvCxnSpPr>
          <p:cNvPr id="63" name="Straight Arrow Connector 62"/>
          <p:cNvCxnSpPr/>
          <p:nvPr/>
        </p:nvCxnSpPr>
        <p:spPr>
          <a:xfrm rot="10800000" flipV="1">
            <a:off x="5736562" y="5046587"/>
            <a:ext cx="2017059" cy="4"/>
          </a:xfrm>
          <a:prstGeom prst="straightConnector1">
            <a:avLst/>
          </a:prstGeom>
          <a:ln w="57150">
            <a:solidFill>
              <a:srgbClr val="4F19E7"/>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911354" y="4908177"/>
            <a:ext cx="1863011" cy="472565"/>
          </a:xfrm>
          <a:prstGeom prst="rect">
            <a:avLst/>
          </a:prstGeom>
          <a:noFill/>
          <a:ln w="38100">
            <a:noFill/>
          </a:ln>
        </p:spPr>
        <p:txBody>
          <a:bodyPr wrap="none" rtlCol="0">
            <a:spAutoFit/>
          </a:bodyPr>
          <a:lstStyle/>
          <a:p>
            <a:r>
              <a:rPr lang="en-US" sz="2471" dirty="0">
                <a:ln w="0"/>
                <a:effectLst>
                  <a:outerShdw blurRad="38100" dist="19050" dir="2700000" algn="tl" rotWithShape="0">
                    <a:schemeClr val="dk1">
                      <a:alpha val="40000"/>
                    </a:schemeClr>
                  </a:outerShdw>
                </a:effectLst>
                <a:latin typeface="NikoshBAN" pitchFamily="2" charset="0"/>
                <a:cs typeface="NikoshBAN" pitchFamily="2" charset="0"/>
              </a:rPr>
              <a:t>Hand  Tool</a:t>
            </a:r>
          </a:p>
        </p:txBody>
      </p:sp>
      <p:sp>
        <p:nvSpPr>
          <p:cNvPr id="30" name="Frame 29"/>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ppt_w</p:attrName>
                                        </p:attrNameLst>
                                      </p:cBhvr>
                                      <p:tavLst>
                                        <p:tav tm="0">
                                          <p:val>
                                            <p:fltVal val="0"/>
                                          </p:val>
                                        </p:tav>
                                        <p:tav tm="100000">
                                          <p:val>
                                            <p:strVal val="#ppt_w"/>
                                          </p:val>
                                        </p:tav>
                                      </p:tavLst>
                                    </p:anim>
                                    <p:anim calcmode="lin" valueType="num">
                                      <p:cBhvr>
                                        <p:cTn id="14" dur="500" fill="hold"/>
                                        <p:tgtEl>
                                          <p:spTgt spid="46"/>
                                        </p:tgtEl>
                                        <p:attrNameLst>
                                          <p:attrName>ppt_h</p:attrName>
                                        </p:attrNameLst>
                                      </p:cBhvr>
                                      <p:tavLst>
                                        <p:tav tm="0">
                                          <p:val>
                                            <p:fltVal val="0"/>
                                          </p:val>
                                        </p:tav>
                                        <p:tav tm="100000">
                                          <p:val>
                                            <p:strVal val="#ppt_h"/>
                                          </p:val>
                                        </p:tav>
                                      </p:tavLst>
                                    </p:anim>
                                    <p:anim calcmode="lin" valueType="num">
                                      <p:cBhvr>
                                        <p:cTn id="15" dur="500" fill="hold"/>
                                        <p:tgtEl>
                                          <p:spTgt spid="46"/>
                                        </p:tgtEl>
                                        <p:attrNameLst>
                                          <p:attrName>style.rotation</p:attrName>
                                        </p:attrNameLst>
                                      </p:cBhvr>
                                      <p:tavLst>
                                        <p:tav tm="0">
                                          <p:val>
                                            <p:fltVal val="360"/>
                                          </p:val>
                                        </p:tav>
                                        <p:tav tm="100000">
                                          <p:val>
                                            <p:fltVal val="0"/>
                                          </p:val>
                                        </p:tav>
                                      </p:tavLst>
                                    </p:anim>
                                    <p:animEffect transition="in" filter="fade">
                                      <p:cBhvr>
                                        <p:cTn id="16" dur="500"/>
                                        <p:tgtEl>
                                          <p:spTgt spid="46"/>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p:cTn id="19" dur="500" fill="hold"/>
                                        <p:tgtEl>
                                          <p:spTgt spid="50"/>
                                        </p:tgtEl>
                                        <p:attrNameLst>
                                          <p:attrName>ppt_w</p:attrName>
                                        </p:attrNameLst>
                                      </p:cBhvr>
                                      <p:tavLst>
                                        <p:tav tm="0">
                                          <p:val>
                                            <p:fltVal val="0"/>
                                          </p:val>
                                        </p:tav>
                                        <p:tav tm="100000">
                                          <p:val>
                                            <p:strVal val="#ppt_w"/>
                                          </p:val>
                                        </p:tav>
                                      </p:tavLst>
                                    </p:anim>
                                    <p:anim calcmode="lin" valueType="num">
                                      <p:cBhvr>
                                        <p:cTn id="20" dur="500" fill="hold"/>
                                        <p:tgtEl>
                                          <p:spTgt spid="50"/>
                                        </p:tgtEl>
                                        <p:attrNameLst>
                                          <p:attrName>ppt_h</p:attrName>
                                        </p:attrNameLst>
                                      </p:cBhvr>
                                      <p:tavLst>
                                        <p:tav tm="0">
                                          <p:val>
                                            <p:fltVal val="0"/>
                                          </p:val>
                                        </p:tav>
                                        <p:tav tm="100000">
                                          <p:val>
                                            <p:strVal val="#ppt_h"/>
                                          </p:val>
                                        </p:tav>
                                      </p:tavLst>
                                    </p:anim>
                                    <p:anim calcmode="lin" valueType="num">
                                      <p:cBhvr>
                                        <p:cTn id="21" dur="500" fill="hold"/>
                                        <p:tgtEl>
                                          <p:spTgt spid="50"/>
                                        </p:tgtEl>
                                        <p:attrNameLst>
                                          <p:attrName>style.rotation</p:attrName>
                                        </p:attrNameLst>
                                      </p:cBhvr>
                                      <p:tavLst>
                                        <p:tav tm="0">
                                          <p:val>
                                            <p:fltVal val="360"/>
                                          </p:val>
                                        </p:tav>
                                        <p:tav tm="100000">
                                          <p:val>
                                            <p:fltVal val="0"/>
                                          </p:val>
                                        </p:tav>
                                      </p:tavLst>
                                    </p:anim>
                                    <p:animEffect transition="in" filter="fade">
                                      <p:cBhvr>
                                        <p:cTn id="22" dur="500"/>
                                        <p:tgtEl>
                                          <p:spTgt spid="50"/>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p:cTn id="25" dur="500" fill="hold"/>
                                        <p:tgtEl>
                                          <p:spTgt spid="54"/>
                                        </p:tgtEl>
                                        <p:attrNameLst>
                                          <p:attrName>ppt_w</p:attrName>
                                        </p:attrNameLst>
                                      </p:cBhvr>
                                      <p:tavLst>
                                        <p:tav tm="0">
                                          <p:val>
                                            <p:fltVal val="0"/>
                                          </p:val>
                                        </p:tav>
                                        <p:tav tm="100000">
                                          <p:val>
                                            <p:strVal val="#ppt_w"/>
                                          </p:val>
                                        </p:tav>
                                      </p:tavLst>
                                    </p:anim>
                                    <p:anim calcmode="lin" valueType="num">
                                      <p:cBhvr>
                                        <p:cTn id="26" dur="500" fill="hold"/>
                                        <p:tgtEl>
                                          <p:spTgt spid="54"/>
                                        </p:tgtEl>
                                        <p:attrNameLst>
                                          <p:attrName>ppt_h</p:attrName>
                                        </p:attrNameLst>
                                      </p:cBhvr>
                                      <p:tavLst>
                                        <p:tav tm="0">
                                          <p:val>
                                            <p:fltVal val="0"/>
                                          </p:val>
                                        </p:tav>
                                        <p:tav tm="100000">
                                          <p:val>
                                            <p:strVal val="#ppt_h"/>
                                          </p:val>
                                        </p:tav>
                                      </p:tavLst>
                                    </p:anim>
                                    <p:anim calcmode="lin" valueType="num">
                                      <p:cBhvr>
                                        <p:cTn id="27" dur="500" fill="hold"/>
                                        <p:tgtEl>
                                          <p:spTgt spid="54"/>
                                        </p:tgtEl>
                                        <p:attrNameLst>
                                          <p:attrName>style.rotation</p:attrName>
                                        </p:attrNameLst>
                                      </p:cBhvr>
                                      <p:tavLst>
                                        <p:tav tm="0">
                                          <p:val>
                                            <p:fltVal val="360"/>
                                          </p:val>
                                        </p:tav>
                                        <p:tav tm="100000">
                                          <p:val>
                                            <p:fltVal val="0"/>
                                          </p:val>
                                        </p:tav>
                                      </p:tavLst>
                                    </p:anim>
                                    <p:animEffect transition="in" filter="fade">
                                      <p:cBhvr>
                                        <p:cTn id="28" dur="500"/>
                                        <p:tgtEl>
                                          <p:spTgt spid="54"/>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p:cTn id="31" dur="500" fill="hold"/>
                                        <p:tgtEl>
                                          <p:spTgt spid="58"/>
                                        </p:tgtEl>
                                        <p:attrNameLst>
                                          <p:attrName>ppt_w</p:attrName>
                                        </p:attrNameLst>
                                      </p:cBhvr>
                                      <p:tavLst>
                                        <p:tav tm="0">
                                          <p:val>
                                            <p:fltVal val="0"/>
                                          </p:val>
                                        </p:tav>
                                        <p:tav tm="100000">
                                          <p:val>
                                            <p:strVal val="#ppt_w"/>
                                          </p:val>
                                        </p:tav>
                                      </p:tavLst>
                                    </p:anim>
                                    <p:anim calcmode="lin" valueType="num">
                                      <p:cBhvr>
                                        <p:cTn id="32" dur="500" fill="hold"/>
                                        <p:tgtEl>
                                          <p:spTgt spid="58"/>
                                        </p:tgtEl>
                                        <p:attrNameLst>
                                          <p:attrName>ppt_h</p:attrName>
                                        </p:attrNameLst>
                                      </p:cBhvr>
                                      <p:tavLst>
                                        <p:tav tm="0">
                                          <p:val>
                                            <p:fltVal val="0"/>
                                          </p:val>
                                        </p:tav>
                                        <p:tav tm="100000">
                                          <p:val>
                                            <p:strVal val="#ppt_h"/>
                                          </p:val>
                                        </p:tav>
                                      </p:tavLst>
                                    </p:anim>
                                    <p:anim calcmode="lin" valueType="num">
                                      <p:cBhvr>
                                        <p:cTn id="33" dur="500" fill="hold"/>
                                        <p:tgtEl>
                                          <p:spTgt spid="58"/>
                                        </p:tgtEl>
                                        <p:attrNameLst>
                                          <p:attrName>style.rotation</p:attrName>
                                        </p:attrNameLst>
                                      </p:cBhvr>
                                      <p:tavLst>
                                        <p:tav tm="0">
                                          <p:val>
                                            <p:fltVal val="360"/>
                                          </p:val>
                                        </p:tav>
                                        <p:tav tm="100000">
                                          <p:val>
                                            <p:fltVal val="0"/>
                                          </p:val>
                                        </p:tav>
                                      </p:tavLst>
                                    </p:anim>
                                    <p:animEffect transition="in" filter="fade">
                                      <p:cBhvr>
                                        <p:cTn id="34" dur="500"/>
                                        <p:tgtEl>
                                          <p:spTgt spid="58"/>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 calcmode="lin" valueType="num">
                                      <p:cBhvr>
                                        <p:cTn id="39" dur="500" fill="hold"/>
                                        <p:tgtEl>
                                          <p:spTgt spid="62"/>
                                        </p:tgtEl>
                                        <p:attrNameLst>
                                          <p:attrName>style.rotation</p:attrName>
                                        </p:attrNameLst>
                                      </p:cBhvr>
                                      <p:tavLst>
                                        <p:tav tm="0">
                                          <p:val>
                                            <p:fltVal val="360"/>
                                          </p:val>
                                        </p:tav>
                                        <p:tav tm="100000">
                                          <p:val>
                                            <p:fltVal val="0"/>
                                          </p:val>
                                        </p:tav>
                                      </p:tavLst>
                                    </p:anim>
                                    <p:animEffect transition="in" filter="fade">
                                      <p:cBhvr>
                                        <p:cTn id="40" dur="500"/>
                                        <p:tgtEl>
                                          <p:spTgt spid="62"/>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 calcmode="lin" valueType="num">
                                      <p:cBhvr>
                                        <p:cTn id="45" dur="500" fill="hold"/>
                                        <p:tgtEl>
                                          <p:spTgt spid="61"/>
                                        </p:tgtEl>
                                        <p:attrNameLst>
                                          <p:attrName>style.rotation</p:attrName>
                                        </p:attrNameLst>
                                      </p:cBhvr>
                                      <p:tavLst>
                                        <p:tav tm="0">
                                          <p:val>
                                            <p:fltVal val="360"/>
                                          </p:val>
                                        </p:tav>
                                        <p:tav tm="100000">
                                          <p:val>
                                            <p:fltVal val="0"/>
                                          </p:val>
                                        </p:tav>
                                      </p:tavLst>
                                    </p:anim>
                                    <p:animEffect transition="in" filter="fade">
                                      <p:cBhvr>
                                        <p:cTn id="46" dur="500"/>
                                        <p:tgtEl>
                                          <p:spTgt spid="61"/>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p:cTn id="49" dur="500" fill="hold"/>
                                        <p:tgtEl>
                                          <p:spTgt spid="57"/>
                                        </p:tgtEl>
                                        <p:attrNameLst>
                                          <p:attrName>ppt_w</p:attrName>
                                        </p:attrNameLst>
                                      </p:cBhvr>
                                      <p:tavLst>
                                        <p:tav tm="0">
                                          <p:val>
                                            <p:fltVal val="0"/>
                                          </p:val>
                                        </p:tav>
                                        <p:tav tm="100000">
                                          <p:val>
                                            <p:strVal val="#ppt_w"/>
                                          </p:val>
                                        </p:tav>
                                      </p:tavLst>
                                    </p:anim>
                                    <p:anim calcmode="lin" valueType="num">
                                      <p:cBhvr>
                                        <p:cTn id="50" dur="500" fill="hold"/>
                                        <p:tgtEl>
                                          <p:spTgt spid="57"/>
                                        </p:tgtEl>
                                        <p:attrNameLst>
                                          <p:attrName>ppt_h</p:attrName>
                                        </p:attrNameLst>
                                      </p:cBhvr>
                                      <p:tavLst>
                                        <p:tav tm="0">
                                          <p:val>
                                            <p:fltVal val="0"/>
                                          </p:val>
                                        </p:tav>
                                        <p:tav tm="100000">
                                          <p:val>
                                            <p:strVal val="#ppt_h"/>
                                          </p:val>
                                        </p:tav>
                                      </p:tavLst>
                                    </p:anim>
                                    <p:anim calcmode="lin" valueType="num">
                                      <p:cBhvr>
                                        <p:cTn id="51" dur="500" fill="hold"/>
                                        <p:tgtEl>
                                          <p:spTgt spid="57"/>
                                        </p:tgtEl>
                                        <p:attrNameLst>
                                          <p:attrName>style.rotation</p:attrName>
                                        </p:attrNameLst>
                                      </p:cBhvr>
                                      <p:tavLst>
                                        <p:tav tm="0">
                                          <p:val>
                                            <p:fltVal val="360"/>
                                          </p:val>
                                        </p:tav>
                                        <p:tav tm="100000">
                                          <p:val>
                                            <p:fltVal val="0"/>
                                          </p:val>
                                        </p:tav>
                                      </p:tavLst>
                                    </p:anim>
                                    <p:animEffect transition="in" filter="fade">
                                      <p:cBhvr>
                                        <p:cTn id="52" dur="500"/>
                                        <p:tgtEl>
                                          <p:spTgt spid="57"/>
                                        </p:tgtEl>
                                      </p:cBhvr>
                                    </p:animEffect>
                                  </p:childTnLst>
                                </p:cTn>
                              </p:par>
                              <p:par>
                                <p:cTn id="53" presetID="49" presetClass="entr" presetSubtype="0" decel="100000" fill="hold" nodeType="with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p:cTn id="55" dur="500" fill="hold"/>
                                        <p:tgtEl>
                                          <p:spTgt spid="53"/>
                                        </p:tgtEl>
                                        <p:attrNameLst>
                                          <p:attrName>ppt_w</p:attrName>
                                        </p:attrNameLst>
                                      </p:cBhvr>
                                      <p:tavLst>
                                        <p:tav tm="0">
                                          <p:val>
                                            <p:fltVal val="0"/>
                                          </p:val>
                                        </p:tav>
                                        <p:tav tm="100000">
                                          <p:val>
                                            <p:strVal val="#ppt_w"/>
                                          </p:val>
                                        </p:tav>
                                      </p:tavLst>
                                    </p:anim>
                                    <p:anim calcmode="lin" valueType="num">
                                      <p:cBhvr>
                                        <p:cTn id="56" dur="500" fill="hold"/>
                                        <p:tgtEl>
                                          <p:spTgt spid="53"/>
                                        </p:tgtEl>
                                        <p:attrNameLst>
                                          <p:attrName>ppt_h</p:attrName>
                                        </p:attrNameLst>
                                      </p:cBhvr>
                                      <p:tavLst>
                                        <p:tav tm="0">
                                          <p:val>
                                            <p:fltVal val="0"/>
                                          </p:val>
                                        </p:tav>
                                        <p:tav tm="100000">
                                          <p:val>
                                            <p:strVal val="#ppt_h"/>
                                          </p:val>
                                        </p:tav>
                                      </p:tavLst>
                                    </p:anim>
                                    <p:anim calcmode="lin" valueType="num">
                                      <p:cBhvr>
                                        <p:cTn id="57" dur="500" fill="hold"/>
                                        <p:tgtEl>
                                          <p:spTgt spid="53"/>
                                        </p:tgtEl>
                                        <p:attrNameLst>
                                          <p:attrName>style.rotation</p:attrName>
                                        </p:attrNameLst>
                                      </p:cBhvr>
                                      <p:tavLst>
                                        <p:tav tm="0">
                                          <p:val>
                                            <p:fltVal val="360"/>
                                          </p:val>
                                        </p:tav>
                                        <p:tav tm="100000">
                                          <p:val>
                                            <p:fltVal val="0"/>
                                          </p:val>
                                        </p:tav>
                                      </p:tavLst>
                                    </p:anim>
                                    <p:animEffect transition="in" filter="fade">
                                      <p:cBhvr>
                                        <p:cTn id="58" dur="500"/>
                                        <p:tgtEl>
                                          <p:spTgt spid="53"/>
                                        </p:tgtEl>
                                      </p:cBhvr>
                                    </p:animEffect>
                                  </p:childTnLst>
                                </p:cTn>
                              </p:par>
                              <p:par>
                                <p:cTn id="59" presetID="49" presetClass="entr" presetSubtype="0" decel="100000"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par>
                                <p:cTn id="65" presetID="49" presetClass="entr" presetSubtype="0" decel="100000"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p:cTn id="67" dur="500" fill="hold"/>
                                        <p:tgtEl>
                                          <p:spTgt spid="45"/>
                                        </p:tgtEl>
                                        <p:attrNameLst>
                                          <p:attrName>ppt_w</p:attrName>
                                        </p:attrNameLst>
                                      </p:cBhvr>
                                      <p:tavLst>
                                        <p:tav tm="0">
                                          <p:val>
                                            <p:fltVal val="0"/>
                                          </p:val>
                                        </p:tav>
                                        <p:tav tm="100000">
                                          <p:val>
                                            <p:strVal val="#ppt_w"/>
                                          </p:val>
                                        </p:tav>
                                      </p:tavLst>
                                    </p:anim>
                                    <p:anim calcmode="lin" valueType="num">
                                      <p:cBhvr>
                                        <p:cTn id="68" dur="500" fill="hold"/>
                                        <p:tgtEl>
                                          <p:spTgt spid="45"/>
                                        </p:tgtEl>
                                        <p:attrNameLst>
                                          <p:attrName>ppt_h</p:attrName>
                                        </p:attrNameLst>
                                      </p:cBhvr>
                                      <p:tavLst>
                                        <p:tav tm="0">
                                          <p:val>
                                            <p:fltVal val="0"/>
                                          </p:val>
                                        </p:tav>
                                        <p:tav tm="100000">
                                          <p:val>
                                            <p:strVal val="#ppt_h"/>
                                          </p:val>
                                        </p:tav>
                                      </p:tavLst>
                                    </p:anim>
                                    <p:anim calcmode="lin" valueType="num">
                                      <p:cBhvr>
                                        <p:cTn id="69" dur="500" fill="hold"/>
                                        <p:tgtEl>
                                          <p:spTgt spid="45"/>
                                        </p:tgtEl>
                                        <p:attrNameLst>
                                          <p:attrName>style.rotation</p:attrName>
                                        </p:attrNameLst>
                                      </p:cBhvr>
                                      <p:tavLst>
                                        <p:tav tm="0">
                                          <p:val>
                                            <p:fltVal val="360"/>
                                          </p:val>
                                        </p:tav>
                                        <p:tav tm="100000">
                                          <p:val>
                                            <p:fltVal val="0"/>
                                          </p:val>
                                        </p:tav>
                                      </p:tavLst>
                                    </p:anim>
                                    <p:animEffect transition="in" filter="fade">
                                      <p:cBhvr>
                                        <p:cTn id="70" dur="500"/>
                                        <p:tgtEl>
                                          <p:spTgt spid="45"/>
                                        </p:tgtEl>
                                      </p:cBhvr>
                                    </p:animEffect>
                                  </p:childTnLst>
                                </p:cTn>
                              </p:par>
                              <p:par>
                                <p:cTn id="71" presetID="49" presetClass="entr" presetSubtype="0" decel="100000" fill="hold" nodeType="with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p:cTn id="73" dur="500" fill="hold"/>
                                        <p:tgtEl>
                                          <p:spTgt spid="35"/>
                                        </p:tgtEl>
                                        <p:attrNameLst>
                                          <p:attrName>ppt_w</p:attrName>
                                        </p:attrNameLst>
                                      </p:cBhvr>
                                      <p:tavLst>
                                        <p:tav tm="0">
                                          <p:val>
                                            <p:fltVal val="0"/>
                                          </p:val>
                                        </p:tav>
                                        <p:tav tm="100000">
                                          <p:val>
                                            <p:strVal val="#ppt_w"/>
                                          </p:val>
                                        </p:tav>
                                      </p:tavLst>
                                    </p:anim>
                                    <p:anim calcmode="lin" valueType="num">
                                      <p:cBhvr>
                                        <p:cTn id="74" dur="500" fill="hold"/>
                                        <p:tgtEl>
                                          <p:spTgt spid="35"/>
                                        </p:tgtEl>
                                        <p:attrNameLst>
                                          <p:attrName>ppt_h</p:attrName>
                                        </p:attrNameLst>
                                      </p:cBhvr>
                                      <p:tavLst>
                                        <p:tav tm="0">
                                          <p:val>
                                            <p:fltVal val="0"/>
                                          </p:val>
                                        </p:tav>
                                        <p:tav tm="100000">
                                          <p:val>
                                            <p:strVal val="#ppt_h"/>
                                          </p:val>
                                        </p:tav>
                                      </p:tavLst>
                                    </p:anim>
                                    <p:anim calcmode="lin" valueType="num">
                                      <p:cBhvr>
                                        <p:cTn id="75" dur="500" fill="hold"/>
                                        <p:tgtEl>
                                          <p:spTgt spid="35"/>
                                        </p:tgtEl>
                                        <p:attrNameLst>
                                          <p:attrName>style.rotation</p:attrName>
                                        </p:attrNameLst>
                                      </p:cBhvr>
                                      <p:tavLst>
                                        <p:tav tm="0">
                                          <p:val>
                                            <p:fltVal val="360"/>
                                          </p:val>
                                        </p:tav>
                                        <p:tav tm="100000">
                                          <p:val>
                                            <p:fltVal val="0"/>
                                          </p:val>
                                        </p:tav>
                                      </p:tavLst>
                                    </p:anim>
                                    <p:animEffect transition="in" filter="fade">
                                      <p:cBhvr>
                                        <p:cTn id="76" dur="500"/>
                                        <p:tgtEl>
                                          <p:spTgt spid="35"/>
                                        </p:tgtEl>
                                      </p:cBhvr>
                                    </p:animEffect>
                                  </p:childTnLst>
                                </p:cTn>
                              </p:par>
                            </p:childTnLst>
                          </p:cTn>
                        </p:par>
                      </p:childTnLst>
                    </p:cTn>
                  </p:par>
                  <p:par>
                    <p:cTn id="77" fill="hold">
                      <p:stCondLst>
                        <p:cond delay="indefinite"/>
                      </p:stCondLst>
                      <p:childTnLst>
                        <p:par>
                          <p:cTn id="78" fill="hold">
                            <p:stCondLst>
                              <p:cond delay="0"/>
                            </p:stCondLst>
                            <p:childTnLst>
                              <p:par>
                                <p:cTn id="79" presetID="30" presetClass="entr" presetSubtype="0" fill="hold" nodeType="click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fade">
                                      <p:cBhvr>
                                        <p:cTn id="81" dur="800" decel="100000"/>
                                        <p:tgtEl>
                                          <p:spTgt spid="43"/>
                                        </p:tgtEl>
                                      </p:cBhvr>
                                    </p:animEffect>
                                    <p:anim calcmode="lin" valueType="num">
                                      <p:cBhvr>
                                        <p:cTn id="82" dur="800" decel="100000" fill="hold"/>
                                        <p:tgtEl>
                                          <p:spTgt spid="43"/>
                                        </p:tgtEl>
                                        <p:attrNameLst>
                                          <p:attrName>style.rotation</p:attrName>
                                        </p:attrNameLst>
                                      </p:cBhvr>
                                      <p:tavLst>
                                        <p:tav tm="0">
                                          <p:val>
                                            <p:fltVal val="-90"/>
                                          </p:val>
                                        </p:tav>
                                        <p:tav tm="100000">
                                          <p:val>
                                            <p:fltVal val="0"/>
                                          </p:val>
                                        </p:tav>
                                      </p:tavLst>
                                    </p:anim>
                                    <p:anim calcmode="lin" valueType="num">
                                      <p:cBhvr>
                                        <p:cTn id="83" dur="800" decel="100000" fill="hold"/>
                                        <p:tgtEl>
                                          <p:spTgt spid="43"/>
                                        </p:tgtEl>
                                        <p:attrNameLst>
                                          <p:attrName>ppt_x</p:attrName>
                                        </p:attrNameLst>
                                      </p:cBhvr>
                                      <p:tavLst>
                                        <p:tav tm="0">
                                          <p:val>
                                            <p:strVal val="#ppt_x+0.4"/>
                                          </p:val>
                                        </p:tav>
                                        <p:tav tm="100000">
                                          <p:val>
                                            <p:strVal val="#ppt_x-0.05"/>
                                          </p:val>
                                        </p:tav>
                                      </p:tavLst>
                                    </p:anim>
                                    <p:anim calcmode="lin" valueType="num">
                                      <p:cBhvr>
                                        <p:cTn id="84" dur="800" decel="100000" fill="hold"/>
                                        <p:tgtEl>
                                          <p:spTgt spid="43"/>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43"/>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43"/>
                                        </p:tgtEl>
                                        <p:attrNameLst>
                                          <p:attrName>ppt_y</p:attrName>
                                        </p:attrNameLst>
                                      </p:cBhvr>
                                      <p:tavLst>
                                        <p:tav tm="0">
                                          <p:val>
                                            <p:strVal val="#ppt_y+0.1"/>
                                          </p:val>
                                        </p:tav>
                                        <p:tav tm="100000">
                                          <p:val>
                                            <p:strVal val="#ppt_y"/>
                                          </p:val>
                                        </p:tav>
                                      </p:tavLst>
                                    </p:anim>
                                  </p:childTnLst>
                                </p:cTn>
                              </p:par>
                              <p:par>
                                <p:cTn id="87" presetID="30"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800" decel="100000"/>
                                        <p:tgtEl>
                                          <p:spTgt spid="44"/>
                                        </p:tgtEl>
                                      </p:cBhvr>
                                    </p:animEffect>
                                    <p:anim calcmode="lin" valueType="num">
                                      <p:cBhvr>
                                        <p:cTn id="90" dur="800" decel="100000" fill="hold"/>
                                        <p:tgtEl>
                                          <p:spTgt spid="44"/>
                                        </p:tgtEl>
                                        <p:attrNameLst>
                                          <p:attrName>style.rotation</p:attrName>
                                        </p:attrNameLst>
                                      </p:cBhvr>
                                      <p:tavLst>
                                        <p:tav tm="0">
                                          <p:val>
                                            <p:fltVal val="-90"/>
                                          </p:val>
                                        </p:tav>
                                        <p:tav tm="100000">
                                          <p:val>
                                            <p:fltVal val="0"/>
                                          </p:val>
                                        </p:tav>
                                      </p:tavLst>
                                    </p:anim>
                                    <p:anim calcmode="lin" valueType="num">
                                      <p:cBhvr>
                                        <p:cTn id="91" dur="800" decel="100000" fill="hold"/>
                                        <p:tgtEl>
                                          <p:spTgt spid="44"/>
                                        </p:tgtEl>
                                        <p:attrNameLst>
                                          <p:attrName>ppt_x</p:attrName>
                                        </p:attrNameLst>
                                      </p:cBhvr>
                                      <p:tavLst>
                                        <p:tav tm="0">
                                          <p:val>
                                            <p:strVal val="#ppt_x+0.4"/>
                                          </p:val>
                                        </p:tav>
                                        <p:tav tm="100000">
                                          <p:val>
                                            <p:strVal val="#ppt_x-0.05"/>
                                          </p:val>
                                        </p:tav>
                                      </p:tavLst>
                                    </p:anim>
                                    <p:anim calcmode="lin" valueType="num">
                                      <p:cBhvr>
                                        <p:cTn id="92" dur="800" decel="100000" fill="hold"/>
                                        <p:tgtEl>
                                          <p:spTgt spid="44"/>
                                        </p:tgtEl>
                                        <p:attrNameLst>
                                          <p:attrName>ppt_y</p:attrName>
                                        </p:attrNameLst>
                                      </p:cBhvr>
                                      <p:tavLst>
                                        <p:tav tm="0">
                                          <p:val>
                                            <p:strVal val="#ppt_y-0.4"/>
                                          </p:val>
                                        </p:tav>
                                        <p:tav tm="100000">
                                          <p:val>
                                            <p:strVal val="#ppt_y+0.1"/>
                                          </p:val>
                                        </p:tav>
                                      </p:tavLst>
                                    </p:anim>
                                    <p:anim calcmode="lin" valueType="num">
                                      <p:cBhvr>
                                        <p:cTn id="93" dur="200" accel="100000" fill="hold">
                                          <p:stCondLst>
                                            <p:cond delay="800"/>
                                          </p:stCondLst>
                                        </p:cTn>
                                        <p:tgtEl>
                                          <p:spTgt spid="44"/>
                                        </p:tgtEl>
                                        <p:attrNameLst>
                                          <p:attrName>ppt_x</p:attrName>
                                        </p:attrNameLst>
                                      </p:cBhvr>
                                      <p:tavLst>
                                        <p:tav tm="0">
                                          <p:val>
                                            <p:strVal val="#ppt_x-0.05"/>
                                          </p:val>
                                        </p:tav>
                                        <p:tav tm="100000">
                                          <p:val>
                                            <p:strVal val="#ppt_x"/>
                                          </p:val>
                                        </p:tav>
                                      </p:tavLst>
                                    </p:anim>
                                    <p:anim calcmode="lin" valueType="num">
                                      <p:cBhvr>
                                        <p:cTn id="94" dur="200" accel="100000" fill="hold">
                                          <p:stCondLst>
                                            <p:cond delay="800"/>
                                          </p:stCondLst>
                                        </p:cTn>
                                        <p:tgtEl>
                                          <p:spTgt spid="44"/>
                                        </p:tgtEl>
                                        <p:attrNameLst>
                                          <p:attrName>ppt_y</p:attrName>
                                        </p:attrNameLst>
                                      </p:cBhvr>
                                      <p:tavLst>
                                        <p:tav tm="0">
                                          <p:val>
                                            <p:strVal val="#ppt_y+0.1"/>
                                          </p:val>
                                        </p:tav>
                                        <p:tav tm="100000">
                                          <p:val>
                                            <p:strVal val="#ppt_y"/>
                                          </p:val>
                                        </p:tav>
                                      </p:tavLst>
                                    </p:anim>
                                  </p:childTnLst>
                                </p:cTn>
                              </p:par>
                              <p:par>
                                <p:cTn id="95" presetID="30" presetClass="entr" presetSubtype="0" fill="hold"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800" decel="100000"/>
                                        <p:tgtEl>
                                          <p:spTgt spid="47"/>
                                        </p:tgtEl>
                                      </p:cBhvr>
                                    </p:animEffect>
                                    <p:anim calcmode="lin" valueType="num">
                                      <p:cBhvr>
                                        <p:cTn id="98" dur="800" decel="100000" fill="hold"/>
                                        <p:tgtEl>
                                          <p:spTgt spid="47"/>
                                        </p:tgtEl>
                                        <p:attrNameLst>
                                          <p:attrName>style.rotation</p:attrName>
                                        </p:attrNameLst>
                                      </p:cBhvr>
                                      <p:tavLst>
                                        <p:tav tm="0">
                                          <p:val>
                                            <p:fltVal val="-90"/>
                                          </p:val>
                                        </p:tav>
                                        <p:tav tm="100000">
                                          <p:val>
                                            <p:fltVal val="0"/>
                                          </p:val>
                                        </p:tav>
                                      </p:tavLst>
                                    </p:anim>
                                    <p:anim calcmode="lin" valueType="num">
                                      <p:cBhvr>
                                        <p:cTn id="99" dur="800" decel="100000" fill="hold"/>
                                        <p:tgtEl>
                                          <p:spTgt spid="47"/>
                                        </p:tgtEl>
                                        <p:attrNameLst>
                                          <p:attrName>ppt_x</p:attrName>
                                        </p:attrNameLst>
                                      </p:cBhvr>
                                      <p:tavLst>
                                        <p:tav tm="0">
                                          <p:val>
                                            <p:strVal val="#ppt_x+0.4"/>
                                          </p:val>
                                        </p:tav>
                                        <p:tav tm="100000">
                                          <p:val>
                                            <p:strVal val="#ppt_x-0.05"/>
                                          </p:val>
                                        </p:tav>
                                      </p:tavLst>
                                    </p:anim>
                                    <p:anim calcmode="lin" valueType="num">
                                      <p:cBhvr>
                                        <p:cTn id="100" dur="800" decel="100000" fill="hold"/>
                                        <p:tgtEl>
                                          <p:spTgt spid="47"/>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par>
                                <p:cTn id="103" presetID="30" presetClass="entr" presetSubtype="0" fill="hold" grpId="0" nodeType="withEffect">
                                  <p:stCondLst>
                                    <p:cond delay="0"/>
                                  </p:stCondLst>
                                  <p:childTnLst>
                                    <p:set>
                                      <p:cBhvr>
                                        <p:cTn id="104" dur="1" fill="hold">
                                          <p:stCondLst>
                                            <p:cond delay="0"/>
                                          </p:stCondLst>
                                        </p:cTn>
                                        <p:tgtEl>
                                          <p:spTgt spid="48"/>
                                        </p:tgtEl>
                                        <p:attrNameLst>
                                          <p:attrName>style.visibility</p:attrName>
                                        </p:attrNameLst>
                                      </p:cBhvr>
                                      <p:to>
                                        <p:strVal val="visible"/>
                                      </p:to>
                                    </p:set>
                                    <p:animEffect transition="in" filter="fade">
                                      <p:cBhvr>
                                        <p:cTn id="105" dur="800" decel="100000"/>
                                        <p:tgtEl>
                                          <p:spTgt spid="48"/>
                                        </p:tgtEl>
                                      </p:cBhvr>
                                    </p:animEffect>
                                    <p:anim calcmode="lin" valueType="num">
                                      <p:cBhvr>
                                        <p:cTn id="106" dur="800" decel="100000" fill="hold"/>
                                        <p:tgtEl>
                                          <p:spTgt spid="48"/>
                                        </p:tgtEl>
                                        <p:attrNameLst>
                                          <p:attrName>style.rotation</p:attrName>
                                        </p:attrNameLst>
                                      </p:cBhvr>
                                      <p:tavLst>
                                        <p:tav tm="0">
                                          <p:val>
                                            <p:fltVal val="-90"/>
                                          </p:val>
                                        </p:tav>
                                        <p:tav tm="100000">
                                          <p:val>
                                            <p:fltVal val="0"/>
                                          </p:val>
                                        </p:tav>
                                      </p:tavLst>
                                    </p:anim>
                                    <p:anim calcmode="lin" valueType="num">
                                      <p:cBhvr>
                                        <p:cTn id="107" dur="800" decel="100000" fill="hold"/>
                                        <p:tgtEl>
                                          <p:spTgt spid="48"/>
                                        </p:tgtEl>
                                        <p:attrNameLst>
                                          <p:attrName>ppt_x</p:attrName>
                                        </p:attrNameLst>
                                      </p:cBhvr>
                                      <p:tavLst>
                                        <p:tav tm="0">
                                          <p:val>
                                            <p:strVal val="#ppt_x+0.4"/>
                                          </p:val>
                                        </p:tav>
                                        <p:tav tm="100000">
                                          <p:val>
                                            <p:strVal val="#ppt_x-0.05"/>
                                          </p:val>
                                        </p:tav>
                                      </p:tavLst>
                                    </p:anim>
                                    <p:anim calcmode="lin" valueType="num">
                                      <p:cBhvr>
                                        <p:cTn id="108" dur="800" decel="100000" fill="hold"/>
                                        <p:tgtEl>
                                          <p:spTgt spid="48"/>
                                        </p:tgtEl>
                                        <p:attrNameLst>
                                          <p:attrName>ppt_y</p:attrName>
                                        </p:attrNameLst>
                                      </p:cBhvr>
                                      <p:tavLst>
                                        <p:tav tm="0">
                                          <p:val>
                                            <p:strVal val="#ppt_y-0.4"/>
                                          </p:val>
                                        </p:tav>
                                        <p:tav tm="100000">
                                          <p:val>
                                            <p:strVal val="#ppt_y+0.1"/>
                                          </p:val>
                                        </p:tav>
                                      </p:tavLst>
                                    </p:anim>
                                    <p:anim calcmode="lin" valueType="num">
                                      <p:cBhvr>
                                        <p:cTn id="109"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110"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par>
                                <p:cTn id="111" presetID="30" presetClass="entr" presetSubtype="0" fill="hold" nodeType="with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fade">
                                      <p:cBhvr>
                                        <p:cTn id="113" dur="800" decel="100000"/>
                                        <p:tgtEl>
                                          <p:spTgt spid="51"/>
                                        </p:tgtEl>
                                      </p:cBhvr>
                                    </p:animEffect>
                                    <p:anim calcmode="lin" valueType="num">
                                      <p:cBhvr>
                                        <p:cTn id="114" dur="800" decel="100000" fill="hold"/>
                                        <p:tgtEl>
                                          <p:spTgt spid="51"/>
                                        </p:tgtEl>
                                        <p:attrNameLst>
                                          <p:attrName>style.rotation</p:attrName>
                                        </p:attrNameLst>
                                      </p:cBhvr>
                                      <p:tavLst>
                                        <p:tav tm="0">
                                          <p:val>
                                            <p:fltVal val="-90"/>
                                          </p:val>
                                        </p:tav>
                                        <p:tav tm="100000">
                                          <p:val>
                                            <p:fltVal val="0"/>
                                          </p:val>
                                        </p:tav>
                                      </p:tavLst>
                                    </p:anim>
                                    <p:anim calcmode="lin" valueType="num">
                                      <p:cBhvr>
                                        <p:cTn id="115" dur="800" decel="100000" fill="hold"/>
                                        <p:tgtEl>
                                          <p:spTgt spid="51"/>
                                        </p:tgtEl>
                                        <p:attrNameLst>
                                          <p:attrName>ppt_x</p:attrName>
                                        </p:attrNameLst>
                                      </p:cBhvr>
                                      <p:tavLst>
                                        <p:tav tm="0">
                                          <p:val>
                                            <p:strVal val="#ppt_x+0.4"/>
                                          </p:val>
                                        </p:tav>
                                        <p:tav tm="100000">
                                          <p:val>
                                            <p:strVal val="#ppt_x-0.05"/>
                                          </p:val>
                                        </p:tav>
                                      </p:tavLst>
                                    </p:anim>
                                    <p:anim calcmode="lin" valueType="num">
                                      <p:cBhvr>
                                        <p:cTn id="116" dur="800" decel="100000" fill="hold"/>
                                        <p:tgtEl>
                                          <p:spTgt spid="51"/>
                                        </p:tgtEl>
                                        <p:attrNameLst>
                                          <p:attrName>ppt_y</p:attrName>
                                        </p:attrNameLst>
                                      </p:cBhvr>
                                      <p:tavLst>
                                        <p:tav tm="0">
                                          <p:val>
                                            <p:strVal val="#ppt_y-0.4"/>
                                          </p:val>
                                        </p:tav>
                                        <p:tav tm="100000">
                                          <p:val>
                                            <p:strVal val="#ppt_y+0.1"/>
                                          </p:val>
                                        </p:tav>
                                      </p:tavLst>
                                    </p:anim>
                                    <p:anim calcmode="lin" valueType="num">
                                      <p:cBhvr>
                                        <p:cTn id="117"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118"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par>
                                <p:cTn id="119" presetID="30" presetClass="entr" presetSubtype="0" fill="hold" grpId="0" nodeType="withEffect">
                                  <p:stCondLst>
                                    <p:cond delay="0"/>
                                  </p:stCondLst>
                                  <p:childTnLst>
                                    <p:set>
                                      <p:cBhvr>
                                        <p:cTn id="120" dur="1" fill="hold">
                                          <p:stCondLst>
                                            <p:cond delay="0"/>
                                          </p:stCondLst>
                                        </p:cTn>
                                        <p:tgtEl>
                                          <p:spTgt spid="52"/>
                                        </p:tgtEl>
                                        <p:attrNameLst>
                                          <p:attrName>style.visibility</p:attrName>
                                        </p:attrNameLst>
                                      </p:cBhvr>
                                      <p:to>
                                        <p:strVal val="visible"/>
                                      </p:to>
                                    </p:set>
                                    <p:animEffect transition="in" filter="fade">
                                      <p:cBhvr>
                                        <p:cTn id="121" dur="800" decel="100000"/>
                                        <p:tgtEl>
                                          <p:spTgt spid="52"/>
                                        </p:tgtEl>
                                      </p:cBhvr>
                                    </p:animEffect>
                                    <p:anim calcmode="lin" valueType="num">
                                      <p:cBhvr>
                                        <p:cTn id="122" dur="800" decel="100000" fill="hold"/>
                                        <p:tgtEl>
                                          <p:spTgt spid="52"/>
                                        </p:tgtEl>
                                        <p:attrNameLst>
                                          <p:attrName>style.rotation</p:attrName>
                                        </p:attrNameLst>
                                      </p:cBhvr>
                                      <p:tavLst>
                                        <p:tav tm="0">
                                          <p:val>
                                            <p:fltVal val="-90"/>
                                          </p:val>
                                        </p:tav>
                                        <p:tav tm="100000">
                                          <p:val>
                                            <p:fltVal val="0"/>
                                          </p:val>
                                        </p:tav>
                                      </p:tavLst>
                                    </p:anim>
                                    <p:anim calcmode="lin" valueType="num">
                                      <p:cBhvr>
                                        <p:cTn id="123" dur="800" decel="100000" fill="hold"/>
                                        <p:tgtEl>
                                          <p:spTgt spid="52"/>
                                        </p:tgtEl>
                                        <p:attrNameLst>
                                          <p:attrName>ppt_x</p:attrName>
                                        </p:attrNameLst>
                                      </p:cBhvr>
                                      <p:tavLst>
                                        <p:tav tm="0">
                                          <p:val>
                                            <p:strVal val="#ppt_x+0.4"/>
                                          </p:val>
                                        </p:tav>
                                        <p:tav tm="100000">
                                          <p:val>
                                            <p:strVal val="#ppt_x-0.05"/>
                                          </p:val>
                                        </p:tav>
                                      </p:tavLst>
                                    </p:anim>
                                    <p:anim calcmode="lin" valueType="num">
                                      <p:cBhvr>
                                        <p:cTn id="124" dur="800" decel="100000" fill="hold"/>
                                        <p:tgtEl>
                                          <p:spTgt spid="52"/>
                                        </p:tgtEl>
                                        <p:attrNameLst>
                                          <p:attrName>ppt_y</p:attrName>
                                        </p:attrNameLst>
                                      </p:cBhvr>
                                      <p:tavLst>
                                        <p:tav tm="0">
                                          <p:val>
                                            <p:strVal val="#ppt_y-0.4"/>
                                          </p:val>
                                        </p:tav>
                                        <p:tav tm="100000">
                                          <p:val>
                                            <p:strVal val="#ppt_y+0.1"/>
                                          </p:val>
                                        </p:tav>
                                      </p:tavLst>
                                    </p:anim>
                                    <p:anim calcmode="lin" valueType="num">
                                      <p:cBhvr>
                                        <p:cTn id="125" dur="200" accel="100000" fill="hold">
                                          <p:stCondLst>
                                            <p:cond delay="800"/>
                                          </p:stCondLst>
                                        </p:cTn>
                                        <p:tgtEl>
                                          <p:spTgt spid="52"/>
                                        </p:tgtEl>
                                        <p:attrNameLst>
                                          <p:attrName>ppt_x</p:attrName>
                                        </p:attrNameLst>
                                      </p:cBhvr>
                                      <p:tavLst>
                                        <p:tav tm="0">
                                          <p:val>
                                            <p:strVal val="#ppt_x-0.05"/>
                                          </p:val>
                                        </p:tav>
                                        <p:tav tm="100000">
                                          <p:val>
                                            <p:strVal val="#ppt_x"/>
                                          </p:val>
                                        </p:tav>
                                      </p:tavLst>
                                    </p:anim>
                                    <p:anim calcmode="lin" valueType="num">
                                      <p:cBhvr>
                                        <p:cTn id="126" dur="200" accel="100000" fill="hold">
                                          <p:stCondLst>
                                            <p:cond delay="800"/>
                                          </p:stCondLst>
                                        </p:cTn>
                                        <p:tgtEl>
                                          <p:spTgt spid="52"/>
                                        </p:tgtEl>
                                        <p:attrNameLst>
                                          <p:attrName>ppt_y</p:attrName>
                                        </p:attrNameLst>
                                      </p:cBhvr>
                                      <p:tavLst>
                                        <p:tav tm="0">
                                          <p:val>
                                            <p:strVal val="#ppt_y+0.1"/>
                                          </p:val>
                                        </p:tav>
                                        <p:tav tm="100000">
                                          <p:val>
                                            <p:strVal val="#ppt_y"/>
                                          </p:val>
                                        </p:tav>
                                      </p:tavLst>
                                    </p:anim>
                                  </p:childTnLst>
                                </p:cTn>
                              </p:par>
                              <p:par>
                                <p:cTn id="127" presetID="30" presetClass="entr" presetSubtype="0" fill="hold" nodeType="withEffect">
                                  <p:stCondLst>
                                    <p:cond delay="0"/>
                                  </p:stCondLst>
                                  <p:childTnLst>
                                    <p:set>
                                      <p:cBhvr>
                                        <p:cTn id="128" dur="1" fill="hold">
                                          <p:stCondLst>
                                            <p:cond delay="0"/>
                                          </p:stCondLst>
                                        </p:cTn>
                                        <p:tgtEl>
                                          <p:spTgt spid="55"/>
                                        </p:tgtEl>
                                        <p:attrNameLst>
                                          <p:attrName>style.visibility</p:attrName>
                                        </p:attrNameLst>
                                      </p:cBhvr>
                                      <p:to>
                                        <p:strVal val="visible"/>
                                      </p:to>
                                    </p:set>
                                    <p:animEffect transition="in" filter="fade">
                                      <p:cBhvr>
                                        <p:cTn id="129" dur="800" decel="100000"/>
                                        <p:tgtEl>
                                          <p:spTgt spid="55"/>
                                        </p:tgtEl>
                                      </p:cBhvr>
                                    </p:animEffect>
                                    <p:anim calcmode="lin" valueType="num">
                                      <p:cBhvr>
                                        <p:cTn id="130" dur="800" decel="100000" fill="hold"/>
                                        <p:tgtEl>
                                          <p:spTgt spid="55"/>
                                        </p:tgtEl>
                                        <p:attrNameLst>
                                          <p:attrName>style.rotation</p:attrName>
                                        </p:attrNameLst>
                                      </p:cBhvr>
                                      <p:tavLst>
                                        <p:tav tm="0">
                                          <p:val>
                                            <p:fltVal val="-90"/>
                                          </p:val>
                                        </p:tav>
                                        <p:tav tm="100000">
                                          <p:val>
                                            <p:fltVal val="0"/>
                                          </p:val>
                                        </p:tav>
                                      </p:tavLst>
                                    </p:anim>
                                    <p:anim calcmode="lin" valueType="num">
                                      <p:cBhvr>
                                        <p:cTn id="131" dur="800" decel="100000" fill="hold"/>
                                        <p:tgtEl>
                                          <p:spTgt spid="55"/>
                                        </p:tgtEl>
                                        <p:attrNameLst>
                                          <p:attrName>ppt_x</p:attrName>
                                        </p:attrNameLst>
                                      </p:cBhvr>
                                      <p:tavLst>
                                        <p:tav tm="0">
                                          <p:val>
                                            <p:strVal val="#ppt_x+0.4"/>
                                          </p:val>
                                        </p:tav>
                                        <p:tav tm="100000">
                                          <p:val>
                                            <p:strVal val="#ppt_x-0.05"/>
                                          </p:val>
                                        </p:tav>
                                      </p:tavLst>
                                    </p:anim>
                                    <p:anim calcmode="lin" valueType="num">
                                      <p:cBhvr>
                                        <p:cTn id="132" dur="800" decel="100000" fill="hold"/>
                                        <p:tgtEl>
                                          <p:spTgt spid="55"/>
                                        </p:tgtEl>
                                        <p:attrNameLst>
                                          <p:attrName>ppt_y</p:attrName>
                                        </p:attrNameLst>
                                      </p:cBhvr>
                                      <p:tavLst>
                                        <p:tav tm="0">
                                          <p:val>
                                            <p:strVal val="#ppt_y-0.4"/>
                                          </p:val>
                                        </p:tav>
                                        <p:tav tm="100000">
                                          <p:val>
                                            <p:strVal val="#ppt_y+0.1"/>
                                          </p:val>
                                        </p:tav>
                                      </p:tavLst>
                                    </p:anim>
                                    <p:anim calcmode="lin" valueType="num">
                                      <p:cBhvr>
                                        <p:cTn id="133" dur="200" accel="100000" fill="hold">
                                          <p:stCondLst>
                                            <p:cond delay="800"/>
                                          </p:stCondLst>
                                        </p:cTn>
                                        <p:tgtEl>
                                          <p:spTgt spid="55"/>
                                        </p:tgtEl>
                                        <p:attrNameLst>
                                          <p:attrName>ppt_x</p:attrName>
                                        </p:attrNameLst>
                                      </p:cBhvr>
                                      <p:tavLst>
                                        <p:tav tm="0">
                                          <p:val>
                                            <p:strVal val="#ppt_x-0.05"/>
                                          </p:val>
                                        </p:tav>
                                        <p:tav tm="100000">
                                          <p:val>
                                            <p:strVal val="#ppt_x"/>
                                          </p:val>
                                        </p:tav>
                                      </p:tavLst>
                                    </p:anim>
                                    <p:anim calcmode="lin" valueType="num">
                                      <p:cBhvr>
                                        <p:cTn id="134" dur="200" accel="100000" fill="hold">
                                          <p:stCondLst>
                                            <p:cond delay="800"/>
                                          </p:stCondLst>
                                        </p:cTn>
                                        <p:tgtEl>
                                          <p:spTgt spid="55"/>
                                        </p:tgtEl>
                                        <p:attrNameLst>
                                          <p:attrName>ppt_y</p:attrName>
                                        </p:attrNameLst>
                                      </p:cBhvr>
                                      <p:tavLst>
                                        <p:tav tm="0">
                                          <p:val>
                                            <p:strVal val="#ppt_y+0.1"/>
                                          </p:val>
                                        </p:tav>
                                        <p:tav tm="100000">
                                          <p:val>
                                            <p:strVal val="#ppt_y"/>
                                          </p:val>
                                        </p:tav>
                                      </p:tavLst>
                                    </p:anim>
                                  </p:childTnLst>
                                </p:cTn>
                              </p:par>
                              <p:par>
                                <p:cTn id="135" presetID="30" presetClass="entr" presetSubtype="0" fill="hold" grpId="0" nodeType="withEffect">
                                  <p:stCondLst>
                                    <p:cond delay="0"/>
                                  </p:stCondLst>
                                  <p:childTnLst>
                                    <p:set>
                                      <p:cBhvr>
                                        <p:cTn id="136" dur="1" fill="hold">
                                          <p:stCondLst>
                                            <p:cond delay="0"/>
                                          </p:stCondLst>
                                        </p:cTn>
                                        <p:tgtEl>
                                          <p:spTgt spid="56"/>
                                        </p:tgtEl>
                                        <p:attrNameLst>
                                          <p:attrName>style.visibility</p:attrName>
                                        </p:attrNameLst>
                                      </p:cBhvr>
                                      <p:to>
                                        <p:strVal val="visible"/>
                                      </p:to>
                                    </p:set>
                                    <p:animEffect transition="in" filter="fade">
                                      <p:cBhvr>
                                        <p:cTn id="137" dur="800" decel="100000"/>
                                        <p:tgtEl>
                                          <p:spTgt spid="56"/>
                                        </p:tgtEl>
                                      </p:cBhvr>
                                    </p:animEffect>
                                    <p:anim calcmode="lin" valueType="num">
                                      <p:cBhvr>
                                        <p:cTn id="138" dur="800" decel="100000" fill="hold"/>
                                        <p:tgtEl>
                                          <p:spTgt spid="56"/>
                                        </p:tgtEl>
                                        <p:attrNameLst>
                                          <p:attrName>style.rotation</p:attrName>
                                        </p:attrNameLst>
                                      </p:cBhvr>
                                      <p:tavLst>
                                        <p:tav tm="0">
                                          <p:val>
                                            <p:fltVal val="-90"/>
                                          </p:val>
                                        </p:tav>
                                        <p:tav tm="100000">
                                          <p:val>
                                            <p:fltVal val="0"/>
                                          </p:val>
                                        </p:tav>
                                      </p:tavLst>
                                    </p:anim>
                                    <p:anim calcmode="lin" valueType="num">
                                      <p:cBhvr>
                                        <p:cTn id="139" dur="800" decel="100000" fill="hold"/>
                                        <p:tgtEl>
                                          <p:spTgt spid="56"/>
                                        </p:tgtEl>
                                        <p:attrNameLst>
                                          <p:attrName>ppt_x</p:attrName>
                                        </p:attrNameLst>
                                      </p:cBhvr>
                                      <p:tavLst>
                                        <p:tav tm="0">
                                          <p:val>
                                            <p:strVal val="#ppt_x+0.4"/>
                                          </p:val>
                                        </p:tav>
                                        <p:tav tm="100000">
                                          <p:val>
                                            <p:strVal val="#ppt_x-0.05"/>
                                          </p:val>
                                        </p:tav>
                                      </p:tavLst>
                                    </p:anim>
                                    <p:anim calcmode="lin" valueType="num">
                                      <p:cBhvr>
                                        <p:cTn id="140" dur="800" decel="100000" fill="hold"/>
                                        <p:tgtEl>
                                          <p:spTgt spid="56"/>
                                        </p:tgtEl>
                                        <p:attrNameLst>
                                          <p:attrName>ppt_y</p:attrName>
                                        </p:attrNameLst>
                                      </p:cBhvr>
                                      <p:tavLst>
                                        <p:tav tm="0">
                                          <p:val>
                                            <p:strVal val="#ppt_y-0.4"/>
                                          </p:val>
                                        </p:tav>
                                        <p:tav tm="100000">
                                          <p:val>
                                            <p:strVal val="#ppt_y+0.1"/>
                                          </p:val>
                                        </p:tav>
                                      </p:tavLst>
                                    </p:anim>
                                    <p:anim calcmode="lin" valueType="num">
                                      <p:cBhvr>
                                        <p:cTn id="141" dur="200" accel="100000" fill="hold">
                                          <p:stCondLst>
                                            <p:cond delay="800"/>
                                          </p:stCondLst>
                                        </p:cTn>
                                        <p:tgtEl>
                                          <p:spTgt spid="56"/>
                                        </p:tgtEl>
                                        <p:attrNameLst>
                                          <p:attrName>ppt_x</p:attrName>
                                        </p:attrNameLst>
                                      </p:cBhvr>
                                      <p:tavLst>
                                        <p:tav tm="0">
                                          <p:val>
                                            <p:strVal val="#ppt_x-0.05"/>
                                          </p:val>
                                        </p:tav>
                                        <p:tav tm="100000">
                                          <p:val>
                                            <p:strVal val="#ppt_x"/>
                                          </p:val>
                                        </p:tav>
                                      </p:tavLst>
                                    </p:anim>
                                    <p:anim calcmode="lin" valueType="num">
                                      <p:cBhvr>
                                        <p:cTn id="142" dur="200" accel="100000" fill="hold">
                                          <p:stCondLst>
                                            <p:cond delay="800"/>
                                          </p:stCondLst>
                                        </p:cTn>
                                        <p:tgtEl>
                                          <p:spTgt spid="56"/>
                                        </p:tgtEl>
                                        <p:attrNameLst>
                                          <p:attrName>ppt_y</p:attrName>
                                        </p:attrNameLst>
                                      </p:cBhvr>
                                      <p:tavLst>
                                        <p:tav tm="0">
                                          <p:val>
                                            <p:strVal val="#ppt_y+0.1"/>
                                          </p:val>
                                        </p:tav>
                                        <p:tav tm="100000">
                                          <p:val>
                                            <p:strVal val="#ppt_y"/>
                                          </p:val>
                                        </p:tav>
                                      </p:tavLst>
                                    </p:anim>
                                  </p:childTnLst>
                                </p:cTn>
                              </p:par>
                              <p:par>
                                <p:cTn id="143" presetID="30" presetClass="entr" presetSubtype="0" fill="hold" nodeType="withEffect">
                                  <p:stCondLst>
                                    <p:cond delay="0"/>
                                  </p:stCondLst>
                                  <p:childTnLst>
                                    <p:set>
                                      <p:cBhvr>
                                        <p:cTn id="144" dur="1" fill="hold">
                                          <p:stCondLst>
                                            <p:cond delay="0"/>
                                          </p:stCondLst>
                                        </p:cTn>
                                        <p:tgtEl>
                                          <p:spTgt spid="59"/>
                                        </p:tgtEl>
                                        <p:attrNameLst>
                                          <p:attrName>style.visibility</p:attrName>
                                        </p:attrNameLst>
                                      </p:cBhvr>
                                      <p:to>
                                        <p:strVal val="visible"/>
                                      </p:to>
                                    </p:set>
                                    <p:animEffect transition="in" filter="fade">
                                      <p:cBhvr>
                                        <p:cTn id="145" dur="800" decel="100000"/>
                                        <p:tgtEl>
                                          <p:spTgt spid="59"/>
                                        </p:tgtEl>
                                      </p:cBhvr>
                                    </p:animEffect>
                                    <p:anim calcmode="lin" valueType="num">
                                      <p:cBhvr>
                                        <p:cTn id="146" dur="800" decel="100000" fill="hold"/>
                                        <p:tgtEl>
                                          <p:spTgt spid="59"/>
                                        </p:tgtEl>
                                        <p:attrNameLst>
                                          <p:attrName>style.rotation</p:attrName>
                                        </p:attrNameLst>
                                      </p:cBhvr>
                                      <p:tavLst>
                                        <p:tav tm="0">
                                          <p:val>
                                            <p:fltVal val="-90"/>
                                          </p:val>
                                        </p:tav>
                                        <p:tav tm="100000">
                                          <p:val>
                                            <p:fltVal val="0"/>
                                          </p:val>
                                        </p:tav>
                                      </p:tavLst>
                                    </p:anim>
                                    <p:anim calcmode="lin" valueType="num">
                                      <p:cBhvr>
                                        <p:cTn id="147" dur="800" decel="100000" fill="hold"/>
                                        <p:tgtEl>
                                          <p:spTgt spid="59"/>
                                        </p:tgtEl>
                                        <p:attrNameLst>
                                          <p:attrName>ppt_x</p:attrName>
                                        </p:attrNameLst>
                                      </p:cBhvr>
                                      <p:tavLst>
                                        <p:tav tm="0">
                                          <p:val>
                                            <p:strVal val="#ppt_x+0.4"/>
                                          </p:val>
                                        </p:tav>
                                        <p:tav tm="100000">
                                          <p:val>
                                            <p:strVal val="#ppt_x-0.05"/>
                                          </p:val>
                                        </p:tav>
                                      </p:tavLst>
                                    </p:anim>
                                    <p:anim calcmode="lin" valueType="num">
                                      <p:cBhvr>
                                        <p:cTn id="148" dur="800" decel="100000" fill="hold"/>
                                        <p:tgtEl>
                                          <p:spTgt spid="59"/>
                                        </p:tgtEl>
                                        <p:attrNameLst>
                                          <p:attrName>ppt_y</p:attrName>
                                        </p:attrNameLst>
                                      </p:cBhvr>
                                      <p:tavLst>
                                        <p:tav tm="0">
                                          <p:val>
                                            <p:strVal val="#ppt_y-0.4"/>
                                          </p:val>
                                        </p:tav>
                                        <p:tav tm="100000">
                                          <p:val>
                                            <p:strVal val="#ppt_y+0.1"/>
                                          </p:val>
                                        </p:tav>
                                      </p:tavLst>
                                    </p:anim>
                                    <p:anim calcmode="lin" valueType="num">
                                      <p:cBhvr>
                                        <p:cTn id="149" dur="200" accel="100000" fill="hold">
                                          <p:stCondLst>
                                            <p:cond delay="800"/>
                                          </p:stCondLst>
                                        </p:cTn>
                                        <p:tgtEl>
                                          <p:spTgt spid="59"/>
                                        </p:tgtEl>
                                        <p:attrNameLst>
                                          <p:attrName>ppt_x</p:attrName>
                                        </p:attrNameLst>
                                      </p:cBhvr>
                                      <p:tavLst>
                                        <p:tav tm="0">
                                          <p:val>
                                            <p:strVal val="#ppt_x-0.05"/>
                                          </p:val>
                                        </p:tav>
                                        <p:tav tm="100000">
                                          <p:val>
                                            <p:strVal val="#ppt_x"/>
                                          </p:val>
                                        </p:tav>
                                      </p:tavLst>
                                    </p:anim>
                                    <p:anim calcmode="lin" valueType="num">
                                      <p:cBhvr>
                                        <p:cTn id="150" dur="200" accel="100000" fill="hold">
                                          <p:stCondLst>
                                            <p:cond delay="800"/>
                                          </p:stCondLst>
                                        </p:cTn>
                                        <p:tgtEl>
                                          <p:spTgt spid="59"/>
                                        </p:tgtEl>
                                        <p:attrNameLst>
                                          <p:attrName>ppt_y</p:attrName>
                                        </p:attrNameLst>
                                      </p:cBhvr>
                                      <p:tavLst>
                                        <p:tav tm="0">
                                          <p:val>
                                            <p:strVal val="#ppt_y+0.1"/>
                                          </p:val>
                                        </p:tav>
                                        <p:tav tm="100000">
                                          <p:val>
                                            <p:strVal val="#ppt_y"/>
                                          </p:val>
                                        </p:tav>
                                      </p:tavLst>
                                    </p:anim>
                                  </p:childTnLst>
                                </p:cTn>
                              </p:par>
                              <p:par>
                                <p:cTn id="151" presetID="30" presetClass="entr" presetSubtype="0" fill="hold" grpId="0" nodeType="withEffect">
                                  <p:stCondLst>
                                    <p:cond delay="0"/>
                                  </p:stCondLst>
                                  <p:childTnLst>
                                    <p:set>
                                      <p:cBhvr>
                                        <p:cTn id="152" dur="1" fill="hold">
                                          <p:stCondLst>
                                            <p:cond delay="0"/>
                                          </p:stCondLst>
                                        </p:cTn>
                                        <p:tgtEl>
                                          <p:spTgt spid="60"/>
                                        </p:tgtEl>
                                        <p:attrNameLst>
                                          <p:attrName>style.visibility</p:attrName>
                                        </p:attrNameLst>
                                      </p:cBhvr>
                                      <p:to>
                                        <p:strVal val="visible"/>
                                      </p:to>
                                    </p:set>
                                    <p:animEffect transition="in" filter="fade">
                                      <p:cBhvr>
                                        <p:cTn id="153" dur="800" decel="100000"/>
                                        <p:tgtEl>
                                          <p:spTgt spid="60"/>
                                        </p:tgtEl>
                                      </p:cBhvr>
                                    </p:animEffect>
                                    <p:anim calcmode="lin" valueType="num">
                                      <p:cBhvr>
                                        <p:cTn id="154" dur="800" decel="100000" fill="hold"/>
                                        <p:tgtEl>
                                          <p:spTgt spid="60"/>
                                        </p:tgtEl>
                                        <p:attrNameLst>
                                          <p:attrName>style.rotation</p:attrName>
                                        </p:attrNameLst>
                                      </p:cBhvr>
                                      <p:tavLst>
                                        <p:tav tm="0">
                                          <p:val>
                                            <p:fltVal val="-90"/>
                                          </p:val>
                                        </p:tav>
                                        <p:tav tm="100000">
                                          <p:val>
                                            <p:fltVal val="0"/>
                                          </p:val>
                                        </p:tav>
                                      </p:tavLst>
                                    </p:anim>
                                    <p:anim calcmode="lin" valueType="num">
                                      <p:cBhvr>
                                        <p:cTn id="155" dur="800" decel="100000" fill="hold"/>
                                        <p:tgtEl>
                                          <p:spTgt spid="60"/>
                                        </p:tgtEl>
                                        <p:attrNameLst>
                                          <p:attrName>ppt_x</p:attrName>
                                        </p:attrNameLst>
                                      </p:cBhvr>
                                      <p:tavLst>
                                        <p:tav tm="0">
                                          <p:val>
                                            <p:strVal val="#ppt_x+0.4"/>
                                          </p:val>
                                        </p:tav>
                                        <p:tav tm="100000">
                                          <p:val>
                                            <p:strVal val="#ppt_x-0.05"/>
                                          </p:val>
                                        </p:tav>
                                      </p:tavLst>
                                    </p:anim>
                                    <p:anim calcmode="lin" valueType="num">
                                      <p:cBhvr>
                                        <p:cTn id="156" dur="800" decel="100000" fill="hold"/>
                                        <p:tgtEl>
                                          <p:spTgt spid="60"/>
                                        </p:tgtEl>
                                        <p:attrNameLst>
                                          <p:attrName>ppt_y</p:attrName>
                                        </p:attrNameLst>
                                      </p:cBhvr>
                                      <p:tavLst>
                                        <p:tav tm="0">
                                          <p:val>
                                            <p:strVal val="#ppt_y-0.4"/>
                                          </p:val>
                                        </p:tav>
                                        <p:tav tm="100000">
                                          <p:val>
                                            <p:strVal val="#ppt_y+0.1"/>
                                          </p:val>
                                        </p:tav>
                                      </p:tavLst>
                                    </p:anim>
                                    <p:anim calcmode="lin" valueType="num">
                                      <p:cBhvr>
                                        <p:cTn id="157"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58"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par>
                                <p:cTn id="159" presetID="30" presetClass="entr" presetSubtype="0" fill="hold" nodeType="withEffect">
                                  <p:stCondLst>
                                    <p:cond delay="0"/>
                                  </p:stCondLst>
                                  <p:childTnLst>
                                    <p:set>
                                      <p:cBhvr>
                                        <p:cTn id="160" dur="1" fill="hold">
                                          <p:stCondLst>
                                            <p:cond delay="0"/>
                                          </p:stCondLst>
                                        </p:cTn>
                                        <p:tgtEl>
                                          <p:spTgt spid="63"/>
                                        </p:tgtEl>
                                        <p:attrNameLst>
                                          <p:attrName>style.visibility</p:attrName>
                                        </p:attrNameLst>
                                      </p:cBhvr>
                                      <p:to>
                                        <p:strVal val="visible"/>
                                      </p:to>
                                    </p:set>
                                    <p:animEffect transition="in" filter="fade">
                                      <p:cBhvr>
                                        <p:cTn id="161" dur="800" decel="100000"/>
                                        <p:tgtEl>
                                          <p:spTgt spid="63"/>
                                        </p:tgtEl>
                                      </p:cBhvr>
                                    </p:animEffect>
                                    <p:anim calcmode="lin" valueType="num">
                                      <p:cBhvr>
                                        <p:cTn id="162" dur="800" decel="100000" fill="hold"/>
                                        <p:tgtEl>
                                          <p:spTgt spid="63"/>
                                        </p:tgtEl>
                                        <p:attrNameLst>
                                          <p:attrName>style.rotation</p:attrName>
                                        </p:attrNameLst>
                                      </p:cBhvr>
                                      <p:tavLst>
                                        <p:tav tm="0">
                                          <p:val>
                                            <p:fltVal val="-90"/>
                                          </p:val>
                                        </p:tav>
                                        <p:tav tm="100000">
                                          <p:val>
                                            <p:fltVal val="0"/>
                                          </p:val>
                                        </p:tav>
                                      </p:tavLst>
                                    </p:anim>
                                    <p:anim calcmode="lin" valueType="num">
                                      <p:cBhvr>
                                        <p:cTn id="163" dur="800" decel="100000" fill="hold"/>
                                        <p:tgtEl>
                                          <p:spTgt spid="63"/>
                                        </p:tgtEl>
                                        <p:attrNameLst>
                                          <p:attrName>ppt_x</p:attrName>
                                        </p:attrNameLst>
                                      </p:cBhvr>
                                      <p:tavLst>
                                        <p:tav tm="0">
                                          <p:val>
                                            <p:strVal val="#ppt_x+0.4"/>
                                          </p:val>
                                        </p:tav>
                                        <p:tav tm="100000">
                                          <p:val>
                                            <p:strVal val="#ppt_x-0.05"/>
                                          </p:val>
                                        </p:tav>
                                      </p:tavLst>
                                    </p:anim>
                                    <p:anim calcmode="lin" valueType="num">
                                      <p:cBhvr>
                                        <p:cTn id="164" dur="800" decel="100000" fill="hold"/>
                                        <p:tgtEl>
                                          <p:spTgt spid="63"/>
                                        </p:tgtEl>
                                        <p:attrNameLst>
                                          <p:attrName>ppt_y</p:attrName>
                                        </p:attrNameLst>
                                      </p:cBhvr>
                                      <p:tavLst>
                                        <p:tav tm="0">
                                          <p:val>
                                            <p:strVal val="#ppt_y-0.4"/>
                                          </p:val>
                                        </p:tav>
                                        <p:tav tm="100000">
                                          <p:val>
                                            <p:strVal val="#ppt_y+0.1"/>
                                          </p:val>
                                        </p:tav>
                                      </p:tavLst>
                                    </p:anim>
                                    <p:anim calcmode="lin" valueType="num">
                                      <p:cBhvr>
                                        <p:cTn id="165" dur="200" accel="100000" fill="hold">
                                          <p:stCondLst>
                                            <p:cond delay="800"/>
                                          </p:stCondLst>
                                        </p:cTn>
                                        <p:tgtEl>
                                          <p:spTgt spid="63"/>
                                        </p:tgtEl>
                                        <p:attrNameLst>
                                          <p:attrName>ppt_x</p:attrName>
                                        </p:attrNameLst>
                                      </p:cBhvr>
                                      <p:tavLst>
                                        <p:tav tm="0">
                                          <p:val>
                                            <p:strVal val="#ppt_x-0.05"/>
                                          </p:val>
                                        </p:tav>
                                        <p:tav tm="100000">
                                          <p:val>
                                            <p:strVal val="#ppt_x"/>
                                          </p:val>
                                        </p:tav>
                                      </p:tavLst>
                                    </p:anim>
                                    <p:anim calcmode="lin" valueType="num">
                                      <p:cBhvr>
                                        <p:cTn id="166" dur="200" accel="100000" fill="hold">
                                          <p:stCondLst>
                                            <p:cond delay="800"/>
                                          </p:stCondLst>
                                        </p:cTn>
                                        <p:tgtEl>
                                          <p:spTgt spid="63"/>
                                        </p:tgtEl>
                                        <p:attrNameLst>
                                          <p:attrName>ppt_y</p:attrName>
                                        </p:attrNameLst>
                                      </p:cBhvr>
                                      <p:tavLst>
                                        <p:tav tm="0">
                                          <p:val>
                                            <p:strVal val="#ppt_y+0.1"/>
                                          </p:val>
                                        </p:tav>
                                        <p:tav tm="100000">
                                          <p:val>
                                            <p:strVal val="#ppt_y"/>
                                          </p:val>
                                        </p:tav>
                                      </p:tavLst>
                                    </p:anim>
                                  </p:childTnLst>
                                </p:cTn>
                              </p:par>
                              <p:par>
                                <p:cTn id="167" presetID="30" presetClass="entr" presetSubtype="0" fill="hold" grpId="0" nodeType="withEffect">
                                  <p:stCondLst>
                                    <p:cond delay="0"/>
                                  </p:stCondLst>
                                  <p:childTnLst>
                                    <p:set>
                                      <p:cBhvr>
                                        <p:cTn id="168" dur="1" fill="hold">
                                          <p:stCondLst>
                                            <p:cond delay="0"/>
                                          </p:stCondLst>
                                        </p:cTn>
                                        <p:tgtEl>
                                          <p:spTgt spid="64"/>
                                        </p:tgtEl>
                                        <p:attrNameLst>
                                          <p:attrName>style.visibility</p:attrName>
                                        </p:attrNameLst>
                                      </p:cBhvr>
                                      <p:to>
                                        <p:strVal val="visible"/>
                                      </p:to>
                                    </p:set>
                                    <p:animEffect transition="in" filter="fade">
                                      <p:cBhvr>
                                        <p:cTn id="169" dur="800" decel="100000"/>
                                        <p:tgtEl>
                                          <p:spTgt spid="64"/>
                                        </p:tgtEl>
                                      </p:cBhvr>
                                    </p:animEffect>
                                    <p:anim calcmode="lin" valueType="num">
                                      <p:cBhvr>
                                        <p:cTn id="170" dur="800" decel="100000" fill="hold"/>
                                        <p:tgtEl>
                                          <p:spTgt spid="64"/>
                                        </p:tgtEl>
                                        <p:attrNameLst>
                                          <p:attrName>style.rotation</p:attrName>
                                        </p:attrNameLst>
                                      </p:cBhvr>
                                      <p:tavLst>
                                        <p:tav tm="0">
                                          <p:val>
                                            <p:fltVal val="-90"/>
                                          </p:val>
                                        </p:tav>
                                        <p:tav tm="100000">
                                          <p:val>
                                            <p:fltVal val="0"/>
                                          </p:val>
                                        </p:tav>
                                      </p:tavLst>
                                    </p:anim>
                                    <p:anim calcmode="lin" valueType="num">
                                      <p:cBhvr>
                                        <p:cTn id="171" dur="800" decel="100000" fill="hold"/>
                                        <p:tgtEl>
                                          <p:spTgt spid="64"/>
                                        </p:tgtEl>
                                        <p:attrNameLst>
                                          <p:attrName>ppt_x</p:attrName>
                                        </p:attrNameLst>
                                      </p:cBhvr>
                                      <p:tavLst>
                                        <p:tav tm="0">
                                          <p:val>
                                            <p:strVal val="#ppt_x+0.4"/>
                                          </p:val>
                                        </p:tav>
                                        <p:tav tm="100000">
                                          <p:val>
                                            <p:strVal val="#ppt_x-0.05"/>
                                          </p:val>
                                        </p:tav>
                                      </p:tavLst>
                                    </p:anim>
                                    <p:anim calcmode="lin" valueType="num">
                                      <p:cBhvr>
                                        <p:cTn id="172" dur="800" decel="100000" fill="hold"/>
                                        <p:tgtEl>
                                          <p:spTgt spid="64"/>
                                        </p:tgtEl>
                                        <p:attrNameLst>
                                          <p:attrName>ppt_y</p:attrName>
                                        </p:attrNameLst>
                                      </p:cBhvr>
                                      <p:tavLst>
                                        <p:tav tm="0">
                                          <p:val>
                                            <p:strVal val="#ppt_y-0.4"/>
                                          </p:val>
                                        </p:tav>
                                        <p:tav tm="100000">
                                          <p:val>
                                            <p:strVal val="#ppt_y+0.1"/>
                                          </p:val>
                                        </p:tav>
                                      </p:tavLst>
                                    </p:anim>
                                    <p:anim calcmode="lin" valueType="num">
                                      <p:cBhvr>
                                        <p:cTn id="173" dur="200" accel="100000" fill="hold">
                                          <p:stCondLst>
                                            <p:cond delay="800"/>
                                          </p:stCondLst>
                                        </p:cTn>
                                        <p:tgtEl>
                                          <p:spTgt spid="64"/>
                                        </p:tgtEl>
                                        <p:attrNameLst>
                                          <p:attrName>ppt_x</p:attrName>
                                        </p:attrNameLst>
                                      </p:cBhvr>
                                      <p:tavLst>
                                        <p:tav tm="0">
                                          <p:val>
                                            <p:strVal val="#ppt_x-0.05"/>
                                          </p:val>
                                        </p:tav>
                                        <p:tav tm="100000">
                                          <p:val>
                                            <p:strVal val="#ppt_x"/>
                                          </p:val>
                                        </p:tav>
                                      </p:tavLst>
                                    </p:anim>
                                    <p:anim calcmode="lin" valueType="num">
                                      <p:cBhvr>
                                        <p:cTn id="174" dur="200" accel="100000" fill="hold">
                                          <p:stCondLst>
                                            <p:cond delay="800"/>
                                          </p:stCondLst>
                                        </p:cTn>
                                        <p:tgtEl>
                                          <p:spTgt spid="6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46" grpId="0"/>
      <p:bldP spid="48" grpId="0"/>
      <p:bldP spid="50" grpId="0"/>
      <p:bldP spid="52" grpId="0"/>
      <p:bldP spid="54" grpId="0"/>
      <p:bldP spid="56" grpId="0"/>
      <p:bldP spid="58" grpId="0"/>
      <p:bldP spid="60" grpId="0"/>
      <p:bldP spid="62" grpId="0"/>
      <p:bldP spid="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1" descr="Purple mesh"/>
          <p:cNvSpPr>
            <a:spLocks noChangeArrowheads="1"/>
          </p:cNvSpPr>
          <p:nvPr/>
        </p:nvSpPr>
        <p:spPr bwMode="auto">
          <a:xfrm>
            <a:off x="2599765" y="403412"/>
            <a:ext cx="6777318" cy="656713"/>
          </a:xfrm>
          <a:prstGeom prst="roundRect">
            <a:avLst>
              <a:gd name="adj" fmla="val 16667"/>
            </a:avLst>
          </a:prstGeom>
          <a:noFill/>
          <a:ln w="38100" algn="ctr">
            <a:noFill/>
            <a:round/>
            <a:headEnd/>
            <a:tailEnd/>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103733" tIns="51866" rIns="103733" bIns="51866" numCol="1">
            <a:prstTxWarp prst="textPlain">
              <a:avLst/>
            </a:prstTxWarp>
            <a:spAutoFit/>
          </a:bodyPr>
          <a:lstStyle/>
          <a:p>
            <a:pPr algn="ctr">
              <a:defRPr/>
            </a:pPr>
            <a:r>
              <a:rPr lang="en-US" sz="3177" dirty="0" err="1">
                <a:ln w="0"/>
                <a:effectLst>
                  <a:outerShdw blurRad="38100" dist="19050" dir="2700000" algn="tl" rotWithShape="0">
                    <a:schemeClr val="dk1">
                      <a:alpha val="40000"/>
                    </a:schemeClr>
                  </a:outerShdw>
                </a:effectLst>
                <a:latin typeface="NikoshBAN" pitchFamily="2" charset="0"/>
                <a:cs typeface="NikoshBAN" pitchFamily="2" charset="0"/>
              </a:rPr>
              <a:t>এডোবি</a:t>
            </a:r>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effectLst>
                  <a:outerShdw blurRad="38100" dist="19050" dir="2700000" algn="tl" rotWithShape="0">
                    <a:schemeClr val="dk1">
                      <a:alpha val="40000"/>
                    </a:schemeClr>
                  </a:outerShdw>
                </a:effectLst>
                <a:latin typeface="NikoshBAN" pitchFamily="2" charset="0"/>
                <a:cs typeface="NikoshBAN" pitchFamily="2" charset="0"/>
              </a:rPr>
              <a:t>ইলাষ্ট্রেটর</a:t>
            </a:r>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effectLst>
                  <a:outerShdw blurRad="38100" dist="19050" dir="2700000" algn="tl" rotWithShape="0">
                    <a:schemeClr val="dk1">
                      <a:alpha val="40000"/>
                    </a:schemeClr>
                  </a:outerShdw>
                </a:effectLst>
                <a:latin typeface="NikoshBAN" pitchFamily="2" charset="0"/>
                <a:cs typeface="NikoshBAN" pitchFamily="2" charset="0"/>
              </a:rPr>
              <a:t>টুলবার</a:t>
            </a:r>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 </a:t>
            </a:r>
            <a:r>
              <a:rPr lang="bn-BD" sz="3177" dirty="0">
                <a:ln w="0"/>
                <a:effectLst>
                  <a:outerShdw blurRad="38100" dist="19050" dir="2700000" algn="tl" rotWithShape="0">
                    <a:schemeClr val="dk1">
                      <a:alpha val="40000"/>
                    </a:schemeClr>
                  </a:outerShdw>
                </a:effectLst>
                <a:latin typeface="NikoshBAN" pitchFamily="2" charset="0"/>
                <a:cs typeface="NikoshBAN" pitchFamily="2" charset="0"/>
              </a:rPr>
              <a:t>পরিচিতি</a:t>
            </a:r>
            <a:endParaRPr lang="en-US" sz="3177"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32" name="Picture 31" descr="Capture555.PNG"/>
          <p:cNvPicPr>
            <a:picLocks noChangeAspect="1"/>
          </p:cNvPicPr>
          <p:nvPr/>
        </p:nvPicPr>
        <p:blipFill>
          <a:blip r:embed="rId3"/>
          <a:stretch>
            <a:fillRect/>
          </a:stretch>
        </p:blipFill>
        <p:spPr>
          <a:xfrm>
            <a:off x="4482353" y="874059"/>
            <a:ext cx="2689412" cy="5673896"/>
          </a:xfrm>
          <a:prstGeom prst="rect">
            <a:avLst/>
          </a:prstGeom>
          <a:ln>
            <a:noFill/>
          </a:ln>
          <a:effectLst>
            <a:softEdge rad="112500"/>
          </a:effectLst>
        </p:spPr>
      </p:pic>
      <p:cxnSp>
        <p:nvCxnSpPr>
          <p:cNvPr id="30" name="Straight Arrow Connector 29"/>
          <p:cNvCxnSpPr/>
          <p:nvPr/>
        </p:nvCxnSpPr>
        <p:spPr>
          <a:xfrm>
            <a:off x="4078941" y="1815353"/>
            <a:ext cx="2017059" cy="140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53353" y="1609708"/>
            <a:ext cx="3044423" cy="418256"/>
          </a:xfrm>
          <a:prstGeom prst="rect">
            <a:avLst/>
          </a:prstGeom>
          <a:noFill/>
          <a:ln w="38100">
            <a:noFill/>
          </a:ln>
        </p:spPr>
        <p:txBody>
          <a:bodyPr wrap="none" rtlCol="0">
            <a:spAutoFit/>
          </a:bodyPr>
          <a:lstStyle/>
          <a:p>
            <a:r>
              <a:rPr lang="en-US" sz="2118" dirty="0">
                <a:ln w="0"/>
                <a:effectLst>
                  <a:outerShdw blurRad="38100" dist="19050" dir="2700000" algn="tl" rotWithShape="0">
                    <a:schemeClr val="dk1">
                      <a:alpha val="40000"/>
                    </a:schemeClr>
                  </a:outerShdw>
                </a:effectLst>
                <a:latin typeface="NikoshBAN" pitchFamily="2" charset="0"/>
                <a:cs typeface="NikoshBAN" pitchFamily="2" charset="0"/>
              </a:rPr>
              <a:t>Direct select ion Tool</a:t>
            </a:r>
          </a:p>
        </p:txBody>
      </p:sp>
      <p:cxnSp>
        <p:nvCxnSpPr>
          <p:cNvPr id="36" name="Straight Arrow Connector 35"/>
          <p:cNvCxnSpPr/>
          <p:nvPr/>
        </p:nvCxnSpPr>
        <p:spPr>
          <a:xfrm rot="10800000" flipV="1">
            <a:off x="6297706" y="2017059"/>
            <a:ext cx="1680882" cy="4"/>
          </a:xfrm>
          <a:prstGeom prst="straightConnector1">
            <a:avLst/>
          </a:prstGeom>
          <a:ln w="57150">
            <a:solidFill>
              <a:srgbClr val="4F19E7"/>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045824" y="1811413"/>
            <a:ext cx="3230372" cy="418256"/>
          </a:xfrm>
          <a:prstGeom prst="rect">
            <a:avLst/>
          </a:prstGeom>
          <a:noFill/>
          <a:ln w="38100">
            <a:noFill/>
          </a:ln>
        </p:spPr>
        <p:txBody>
          <a:bodyPr wrap="none" rtlCol="0">
            <a:spAutoFit/>
          </a:bodyPr>
          <a:lstStyle/>
          <a:p>
            <a:r>
              <a:rPr lang="en-US" sz="2118" dirty="0">
                <a:ln w="0"/>
                <a:effectLst>
                  <a:outerShdw blurRad="38100" dist="19050" dir="2700000" algn="tl" rotWithShape="0">
                    <a:schemeClr val="dk1">
                      <a:alpha val="40000"/>
                    </a:schemeClr>
                  </a:outerShdw>
                </a:effectLst>
                <a:latin typeface="NikoshBAN" pitchFamily="2" charset="0"/>
                <a:cs typeface="NikoshBAN" pitchFamily="2" charset="0"/>
              </a:rPr>
              <a:t>D Selection Lasso Tool</a:t>
            </a:r>
          </a:p>
        </p:txBody>
      </p:sp>
      <p:cxnSp>
        <p:nvCxnSpPr>
          <p:cNvPr id="38" name="Straight Arrow Connector 37"/>
          <p:cNvCxnSpPr/>
          <p:nvPr/>
        </p:nvCxnSpPr>
        <p:spPr>
          <a:xfrm>
            <a:off x="4146176" y="2353235"/>
            <a:ext cx="2017059" cy="140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529875" y="2147590"/>
            <a:ext cx="1566454" cy="418256"/>
          </a:xfrm>
          <a:prstGeom prst="rect">
            <a:avLst/>
          </a:prstGeom>
          <a:noFill/>
          <a:ln w="38100">
            <a:noFill/>
          </a:ln>
        </p:spPr>
        <p:txBody>
          <a:bodyPr wrap="none" rtlCol="0">
            <a:spAutoFit/>
          </a:bodyPr>
          <a:lstStyle/>
          <a:p>
            <a:r>
              <a:rPr lang="en-US" sz="2118" dirty="0">
                <a:ln w="0"/>
                <a:effectLst>
                  <a:outerShdw blurRad="38100" dist="19050" dir="2700000" algn="tl" rotWithShape="0">
                    <a:schemeClr val="dk1">
                      <a:alpha val="40000"/>
                    </a:schemeClr>
                  </a:outerShdw>
                </a:effectLst>
                <a:latin typeface="NikoshBAN" pitchFamily="2" charset="0"/>
                <a:cs typeface="NikoshBAN" pitchFamily="2" charset="0"/>
              </a:rPr>
              <a:t>Type  Tool</a:t>
            </a:r>
          </a:p>
        </p:txBody>
      </p:sp>
      <p:cxnSp>
        <p:nvCxnSpPr>
          <p:cNvPr id="40" name="Straight Arrow Connector 39"/>
          <p:cNvCxnSpPr/>
          <p:nvPr/>
        </p:nvCxnSpPr>
        <p:spPr>
          <a:xfrm rot="10800000" flipV="1">
            <a:off x="6297706" y="2622176"/>
            <a:ext cx="1680882" cy="4"/>
          </a:xfrm>
          <a:prstGeom prst="straightConnector1">
            <a:avLst/>
          </a:prstGeom>
          <a:ln w="57150">
            <a:solidFill>
              <a:srgbClr val="4F19E7"/>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045824" y="2416531"/>
            <a:ext cx="2282997" cy="418256"/>
          </a:xfrm>
          <a:prstGeom prst="rect">
            <a:avLst/>
          </a:prstGeom>
          <a:noFill/>
          <a:ln w="38100">
            <a:noFill/>
          </a:ln>
        </p:spPr>
        <p:txBody>
          <a:bodyPr wrap="none" rtlCol="0">
            <a:spAutoFit/>
          </a:bodyPr>
          <a:lstStyle/>
          <a:p>
            <a:r>
              <a:rPr lang="en-US" sz="2118" dirty="0" err="1">
                <a:ln w="0"/>
                <a:effectLst>
                  <a:outerShdw blurRad="38100" dist="19050" dir="2700000" algn="tl" rotWithShape="0">
                    <a:schemeClr val="dk1">
                      <a:alpha val="40000"/>
                    </a:schemeClr>
                  </a:outerShdw>
                </a:effectLst>
                <a:latin typeface="NikoshBAN" pitchFamily="2" charset="0"/>
                <a:cs typeface="NikoshBAN" pitchFamily="2" charset="0"/>
              </a:rPr>
              <a:t>Rectangal</a:t>
            </a:r>
            <a:r>
              <a:rPr lang="en-US" sz="2118" dirty="0">
                <a:ln w="0"/>
                <a:effectLst>
                  <a:outerShdw blurRad="38100" dist="19050" dir="2700000" algn="tl" rotWithShape="0">
                    <a:schemeClr val="dk1">
                      <a:alpha val="40000"/>
                    </a:schemeClr>
                  </a:outerShdw>
                </a:effectLst>
                <a:latin typeface="NikoshBAN" pitchFamily="2" charset="0"/>
                <a:cs typeface="NikoshBAN" pitchFamily="2" charset="0"/>
              </a:rPr>
              <a:t>  Tool</a:t>
            </a:r>
          </a:p>
        </p:txBody>
      </p:sp>
      <p:cxnSp>
        <p:nvCxnSpPr>
          <p:cNvPr id="42" name="Straight Arrow Connector 41"/>
          <p:cNvCxnSpPr/>
          <p:nvPr/>
        </p:nvCxnSpPr>
        <p:spPr>
          <a:xfrm>
            <a:off x="4011706" y="2958353"/>
            <a:ext cx="2017059" cy="140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196353" y="2752708"/>
            <a:ext cx="1741182" cy="418256"/>
          </a:xfrm>
          <a:prstGeom prst="rect">
            <a:avLst/>
          </a:prstGeom>
          <a:noFill/>
          <a:ln w="38100">
            <a:noFill/>
          </a:ln>
        </p:spPr>
        <p:txBody>
          <a:bodyPr wrap="none" rtlCol="0">
            <a:spAutoFit/>
          </a:bodyPr>
          <a:lstStyle/>
          <a:p>
            <a:r>
              <a:rPr lang="en-US" sz="2118" dirty="0">
                <a:ln w="0"/>
                <a:effectLst>
                  <a:outerShdw blurRad="38100" dist="19050" dir="2700000" algn="tl" rotWithShape="0">
                    <a:schemeClr val="dk1">
                      <a:alpha val="40000"/>
                    </a:schemeClr>
                  </a:outerShdw>
                </a:effectLst>
                <a:latin typeface="NikoshBAN" pitchFamily="2" charset="0"/>
                <a:cs typeface="NikoshBAN" pitchFamily="2" charset="0"/>
              </a:rPr>
              <a:t>Pencil  Tool</a:t>
            </a:r>
          </a:p>
        </p:txBody>
      </p:sp>
      <p:cxnSp>
        <p:nvCxnSpPr>
          <p:cNvPr id="44" name="Straight Arrow Connector 43"/>
          <p:cNvCxnSpPr/>
          <p:nvPr/>
        </p:nvCxnSpPr>
        <p:spPr>
          <a:xfrm rot="10800000" flipV="1">
            <a:off x="6297706" y="3231234"/>
            <a:ext cx="1680882" cy="4"/>
          </a:xfrm>
          <a:prstGeom prst="straightConnector1">
            <a:avLst/>
          </a:prstGeom>
          <a:ln w="57150">
            <a:solidFill>
              <a:srgbClr val="4F19E7"/>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045824" y="3025588"/>
            <a:ext cx="1646605" cy="418256"/>
          </a:xfrm>
          <a:prstGeom prst="rect">
            <a:avLst/>
          </a:prstGeom>
          <a:noFill/>
          <a:ln w="38100">
            <a:noFill/>
          </a:ln>
        </p:spPr>
        <p:txBody>
          <a:bodyPr wrap="none" rtlCol="0">
            <a:spAutoFit/>
          </a:bodyPr>
          <a:lstStyle/>
          <a:p>
            <a:r>
              <a:rPr lang="en-US" sz="2118" dirty="0">
                <a:ln w="0"/>
                <a:effectLst>
                  <a:outerShdw blurRad="38100" dist="19050" dir="2700000" algn="tl" rotWithShape="0">
                    <a:schemeClr val="dk1">
                      <a:alpha val="40000"/>
                    </a:schemeClr>
                  </a:outerShdw>
                </a:effectLst>
                <a:latin typeface="NikoshBAN" pitchFamily="2" charset="0"/>
                <a:cs typeface="NikoshBAN" pitchFamily="2" charset="0"/>
              </a:rPr>
              <a:t>Scale  Tool</a:t>
            </a:r>
          </a:p>
        </p:txBody>
      </p:sp>
      <p:cxnSp>
        <p:nvCxnSpPr>
          <p:cNvPr id="46" name="Straight Arrow Connector 45"/>
          <p:cNvCxnSpPr/>
          <p:nvPr/>
        </p:nvCxnSpPr>
        <p:spPr>
          <a:xfrm>
            <a:off x="4078941" y="3496235"/>
            <a:ext cx="2017059" cy="140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023524" y="3290590"/>
            <a:ext cx="3070071" cy="418256"/>
          </a:xfrm>
          <a:prstGeom prst="rect">
            <a:avLst/>
          </a:prstGeom>
          <a:noFill/>
          <a:ln w="38100">
            <a:noFill/>
          </a:ln>
        </p:spPr>
        <p:txBody>
          <a:bodyPr wrap="none" rtlCol="0">
            <a:spAutoFit/>
          </a:bodyPr>
          <a:lstStyle/>
          <a:p>
            <a:r>
              <a:rPr lang="en-US" sz="2118" dirty="0">
                <a:ln w="0"/>
                <a:effectLst>
                  <a:outerShdw blurRad="38100" dist="19050" dir="2700000" algn="tl" rotWithShape="0">
                    <a:schemeClr val="dk1">
                      <a:alpha val="40000"/>
                    </a:schemeClr>
                  </a:outerShdw>
                </a:effectLst>
                <a:latin typeface="NikoshBAN" pitchFamily="2" charset="0"/>
                <a:cs typeface="NikoshBAN" pitchFamily="2" charset="0"/>
              </a:rPr>
              <a:t>Free Transform  Tool</a:t>
            </a:r>
          </a:p>
        </p:txBody>
      </p:sp>
      <p:cxnSp>
        <p:nvCxnSpPr>
          <p:cNvPr id="48" name="Straight Arrow Connector 47"/>
          <p:cNvCxnSpPr/>
          <p:nvPr/>
        </p:nvCxnSpPr>
        <p:spPr>
          <a:xfrm rot="10800000" flipV="1">
            <a:off x="6297706" y="3832412"/>
            <a:ext cx="1680882" cy="4"/>
          </a:xfrm>
          <a:prstGeom prst="straightConnector1">
            <a:avLst/>
          </a:prstGeom>
          <a:ln w="57150">
            <a:solidFill>
              <a:srgbClr val="4F19E7"/>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045823" y="3626766"/>
            <a:ext cx="2869696" cy="418256"/>
          </a:xfrm>
          <a:prstGeom prst="rect">
            <a:avLst/>
          </a:prstGeom>
          <a:noFill/>
          <a:ln w="38100">
            <a:noFill/>
          </a:ln>
        </p:spPr>
        <p:txBody>
          <a:bodyPr wrap="none" rtlCol="0">
            <a:spAutoFit/>
          </a:bodyPr>
          <a:lstStyle/>
          <a:p>
            <a:r>
              <a:rPr lang="en-US" sz="2118" dirty="0">
                <a:ln w="0"/>
                <a:effectLst>
                  <a:outerShdw blurRad="38100" dist="19050" dir="2700000" algn="tl" rotWithShape="0">
                    <a:schemeClr val="dk1">
                      <a:alpha val="40000"/>
                    </a:schemeClr>
                  </a:outerShdw>
                </a:effectLst>
                <a:latin typeface="NikoshBAN" pitchFamily="2" charset="0"/>
                <a:cs typeface="NikoshBAN" pitchFamily="2" charset="0"/>
              </a:rPr>
              <a:t>Column Graph  Tool</a:t>
            </a:r>
          </a:p>
        </p:txBody>
      </p:sp>
      <p:cxnSp>
        <p:nvCxnSpPr>
          <p:cNvPr id="50" name="Straight Arrow Connector 49"/>
          <p:cNvCxnSpPr/>
          <p:nvPr/>
        </p:nvCxnSpPr>
        <p:spPr>
          <a:xfrm>
            <a:off x="4078941" y="4168588"/>
            <a:ext cx="2017059" cy="140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981739" y="3962943"/>
            <a:ext cx="2047355" cy="418256"/>
          </a:xfrm>
          <a:prstGeom prst="rect">
            <a:avLst/>
          </a:prstGeom>
          <a:noFill/>
          <a:ln w="38100">
            <a:noFill/>
          </a:ln>
        </p:spPr>
        <p:txBody>
          <a:bodyPr wrap="none" rtlCol="0">
            <a:spAutoFit/>
          </a:bodyPr>
          <a:lstStyle/>
          <a:p>
            <a:r>
              <a:rPr lang="en-US" sz="2118" dirty="0">
                <a:ln w="0"/>
                <a:effectLst>
                  <a:outerShdw blurRad="38100" dist="19050" dir="2700000" algn="tl" rotWithShape="0">
                    <a:schemeClr val="dk1">
                      <a:alpha val="40000"/>
                    </a:schemeClr>
                  </a:outerShdw>
                </a:effectLst>
                <a:latin typeface="NikoshBAN" pitchFamily="2" charset="0"/>
                <a:cs typeface="NikoshBAN" pitchFamily="2" charset="0"/>
              </a:rPr>
              <a:t>Gradient Tool</a:t>
            </a:r>
          </a:p>
        </p:txBody>
      </p:sp>
      <p:cxnSp>
        <p:nvCxnSpPr>
          <p:cNvPr id="52" name="Straight Arrow Connector 51"/>
          <p:cNvCxnSpPr/>
          <p:nvPr/>
        </p:nvCxnSpPr>
        <p:spPr>
          <a:xfrm rot="10800000" flipV="1">
            <a:off x="6364941" y="4437529"/>
            <a:ext cx="1680882" cy="4"/>
          </a:xfrm>
          <a:prstGeom prst="straightConnector1">
            <a:avLst/>
          </a:prstGeom>
          <a:ln w="57150">
            <a:solidFill>
              <a:srgbClr val="4F19E7"/>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113059" y="4231884"/>
            <a:ext cx="1685077" cy="418256"/>
          </a:xfrm>
          <a:prstGeom prst="rect">
            <a:avLst/>
          </a:prstGeom>
          <a:noFill/>
          <a:ln w="38100">
            <a:noFill/>
          </a:ln>
        </p:spPr>
        <p:txBody>
          <a:bodyPr wrap="none" rtlCol="0">
            <a:spAutoFit/>
          </a:bodyPr>
          <a:lstStyle/>
          <a:p>
            <a:r>
              <a:rPr lang="en-US" sz="2118" dirty="0">
                <a:ln w="0"/>
                <a:effectLst>
                  <a:outerShdw blurRad="38100" dist="19050" dir="2700000" algn="tl" rotWithShape="0">
                    <a:schemeClr val="dk1">
                      <a:alpha val="40000"/>
                    </a:schemeClr>
                  </a:outerShdw>
                </a:effectLst>
                <a:latin typeface="NikoshBAN" pitchFamily="2" charset="0"/>
                <a:cs typeface="NikoshBAN" pitchFamily="2" charset="0"/>
              </a:rPr>
              <a:t>Blend  Tool</a:t>
            </a:r>
          </a:p>
        </p:txBody>
      </p:sp>
      <p:cxnSp>
        <p:nvCxnSpPr>
          <p:cNvPr id="54" name="Straight Arrow Connector 53"/>
          <p:cNvCxnSpPr/>
          <p:nvPr/>
        </p:nvCxnSpPr>
        <p:spPr>
          <a:xfrm>
            <a:off x="4011706" y="4706471"/>
            <a:ext cx="2017059" cy="140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914504" y="4500825"/>
            <a:ext cx="1960793" cy="418256"/>
          </a:xfrm>
          <a:prstGeom prst="rect">
            <a:avLst/>
          </a:prstGeom>
          <a:noFill/>
          <a:ln w="38100">
            <a:noFill/>
          </a:ln>
        </p:spPr>
        <p:txBody>
          <a:bodyPr wrap="none" rtlCol="0">
            <a:spAutoFit/>
          </a:bodyPr>
          <a:lstStyle/>
          <a:p>
            <a:r>
              <a:rPr lang="en-US" sz="2118" dirty="0">
                <a:ln w="0"/>
                <a:effectLst>
                  <a:outerShdw blurRad="38100" dist="19050" dir="2700000" algn="tl" rotWithShape="0">
                    <a:schemeClr val="dk1">
                      <a:alpha val="40000"/>
                    </a:schemeClr>
                  </a:outerShdw>
                </a:effectLst>
                <a:latin typeface="NikoshBAN" pitchFamily="2" charset="0"/>
                <a:cs typeface="NikoshBAN" pitchFamily="2" charset="0"/>
              </a:rPr>
              <a:t>Scissors Tool</a:t>
            </a:r>
          </a:p>
        </p:txBody>
      </p:sp>
      <p:cxnSp>
        <p:nvCxnSpPr>
          <p:cNvPr id="56" name="Straight Arrow Connector 55"/>
          <p:cNvCxnSpPr/>
          <p:nvPr/>
        </p:nvCxnSpPr>
        <p:spPr>
          <a:xfrm rot="10800000" flipV="1">
            <a:off x="6297706" y="5042647"/>
            <a:ext cx="1680882" cy="4"/>
          </a:xfrm>
          <a:prstGeom prst="straightConnector1">
            <a:avLst/>
          </a:prstGeom>
          <a:ln w="57150">
            <a:solidFill>
              <a:srgbClr val="4F19E7"/>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045823" y="4837002"/>
            <a:ext cx="1657826" cy="418256"/>
          </a:xfrm>
          <a:prstGeom prst="rect">
            <a:avLst/>
          </a:prstGeom>
          <a:noFill/>
          <a:ln w="38100">
            <a:noFill/>
          </a:ln>
        </p:spPr>
        <p:txBody>
          <a:bodyPr wrap="none" rtlCol="0">
            <a:spAutoFit/>
          </a:bodyPr>
          <a:lstStyle/>
          <a:p>
            <a:r>
              <a:rPr lang="en-US" sz="2118" dirty="0">
                <a:ln w="0"/>
                <a:effectLst>
                  <a:outerShdw blurRad="38100" dist="19050" dir="2700000" algn="tl" rotWithShape="0">
                    <a:schemeClr val="dk1">
                      <a:alpha val="40000"/>
                    </a:schemeClr>
                  </a:outerShdw>
                </a:effectLst>
                <a:latin typeface="NikoshBAN" pitchFamily="2" charset="0"/>
                <a:cs typeface="NikoshBAN" pitchFamily="2" charset="0"/>
              </a:rPr>
              <a:t>Zoom  Tool</a:t>
            </a:r>
          </a:p>
        </p:txBody>
      </p:sp>
      <p:sp>
        <p:nvSpPr>
          <p:cNvPr id="33" name="Frame 32"/>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 calcmode="lin" valueType="num">
                                      <p:cBhvr>
                                        <p:cTn id="9" dur="500" fill="hold"/>
                                        <p:tgtEl>
                                          <p:spTgt spid="35"/>
                                        </p:tgtEl>
                                        <p:attrNameLst>
                                          <p:attrName>style.rotation</p:attrName>
                                        </p:attrNameLst>
                                      </p:cBhvr>
                                      <p:tavLst>
                                        <p:tav tm="0">
                                          <p:val>
                                            <p:fltVal val="360"/>
                                          </p:val>
                                        </p:tav>
                                        <p:tav tm="100000">
                                          <p:val>
                                            <p:fltVal val="0"/>
                                          </p:val>
                                        </p:tav>
                                      </p:tavLst>
                                    </p:anim>
                                    <p:animEffect transition="in" filter="fade">
                                      <p:cBhvr>
                                        <p:cTn id="10" dur="500"/>
                                        <p:tgtEl>
                                          <p:spTgt spid="3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anim calcmode="lin" valueType="num">
                                      <p:cBhvr>
                                        <p:cTn id="15" dur="500" fill="hold"/>
                                        <p:tgtEl>
                                          <p:spTgt spid="39"/>
                                        </p:tgtEl>
                                        <p:attrNameLst>
                                          <p:attrName>style.rotation</p:attrName>
                                        </p:attrNameLst>
                                      </p:cBhvr>
                                      <p:tavLst>
                                        <p:tav tm="0">
                                          <p:val>
                                            <p:fltVal val="360"/>
                                          </p:val>
                                        </p:tav>
                                        <p:tav tm="100000">
                                          <p:val>
                                            <p:fltVal val="0"/>
                                          </p:val>
                                        </p:tav>
                                      </p:tavLst>
                                    </p:anim>
                                    <p:animEffect transition="in" filter="fade">
                                      <p:cBhvr>
                                        <p:cTn id="16" dur="500"/>
                                        <p:tgtEl>
                                          <p:spTgt spid="39"/>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500" fill="hold"/>
                                        <p:tgtEl>
                                          <p:spTgt spid="43"/>
                                        </p:tgtEl>
                                        <p:attrNameLst>
                                          <p:attrName>ppt_w</p:attrName>
                                        </p:attrNameLst>
                                      </p:cBhvr>
                                      <p:tavLst>
                                        <p:tav tm="0">
                                          <p:val>
                                            <p:fltVal val="0"/>
                                          </p:val>
                                        </p:tav>
                                        <p:tav tm="100000">
                                          <p:val>
                                            <p:strVal val="#ppt_w"/>
                                          </p:val>
                                        </p:tav>
                                      </p:tavLst>
                                    </p:anim>
                                    <p:anim calcmode="lin" valueType="num">
                                      <p:cBhvr>
                                        <p:cTn id="20" dur="500" fill="hold"/>
                                        <p:tgtEl>
                                          <p:spTgt spid="43"/>
                                        </p:tgtEl>
                                        <p:attrNameLst>
                                          <p:attrName>ppt_h</p:attrName>
                                        </p:attrNameLst>
                                      </p:cBhvr>
                                      <p:tavLst>
                                        <p:tav tm="0">
                                          <p:val>
                                            <p:fltVal val="0"/>
                                          </p:val>
                                        </p:tav>
                                        <p:tav tm="100000">
                                          <p:val>
                                            <p:strVal val="#ppt_h"/>
                                          </p:val>
                                        </p:tav>
                                      </p:tavLst>
                                    </p:anim>
                                    <p:anim calcmode="lin" valueType="num">
                                      <p:cBhvr>
                                        <p:cTn id="21" dur="500" fill="hold"/>
                                        <p:tgtEl>
                                          <p:spTgt spid="43"/>
                                        </p:tgtEl>
                                        <p:attrNameLst>
                                          <p:attrName>style.rotation</p:attrName>
                                        </p:attrNameLst>
                                      </p:cBhvr>
                                      <p:tavLst>
                                        <p:tav tm="0">
                                          <p:val>
                                            <p:fltVal val="360"/>
                                          </p:val>
                                        </p:tav>
                                        <p:tav tm="100000">
                                          <p:val>
                                            <p:fltVal val="0"/>
                                          </p:val>
                                        </p:tav>
                                      </p:tavLst>
                                    </p:anim>
                                    <p:animEffect transition="in" filter="fade">
                                      <p:cBhvr>
                                        <p:cTn id="22" dur="500"/>
                                        <p:tgtEl>
                                          <p:spTgt spid="43"/>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fltVal val="0"/>
                                          </p:val>
                                        </p:tav>
                                        <p:tav tm="100000">
                                          <p:val>
                                            <p:strVal val="#ppt_w"/>
                                          </p:val>
                                        </p:tav>
                                      </p:tavLst>
                                    </p:anim>
                                    <p:anim calcmode="lin" valueType="num">
                                      <p:cBhvr>
                                        <p:cTn id="26" dur="500" fill="hold"/>
                                        <p:tgtEl>
                                          <p:spTgt spid="47"/>
                                        </p:tgtEl>
                                        <p:attrNameLst>
                                          <p:attrName>ppt_h</p:attrName>
                                        </p:attrNameLst>
                                      </p:cBhvr>
                                      <p:tavLst>
                                        <p:tav tm="0">
                                          <p:val>
                                            <p:fltVal val="0"/>
                                          </p:val>
                                        </p:tav>
                                        <p:tav tm="100000">
                                          <p:val>
                                            <p:strVal val="#ppt_h"/>
                                          </p:val>
                                        </p:tav>
                                      </p:tavLst>
                                    </p:anim>
                                    <p:anim calcmode="lin" valueType="num">
                                      <p:cBhvr>
                                        <p:cTn id="27" dur="500" fill="hold"/>
                                        <p:tgtEl>
                                          <p:spTgt spid="47"/>
                                        </p:tgtEl>
                                        <p:attrNameLst>
                                          <p:attrName>style.rotation</p:attrName>
                                        </p:attrNameLst>
                                      </p:cBhvr>
                                      <p:tavLst>
                                        <p:tav tm="0">
                                          <p:val>
                                            <p:fltVal val="360"/>
                                          </p:val>
                                        </p:tav>
                                        <p:tav tm="100000">
                                          <p:val>
                                            <p:fltVal val="0"/>
                                          </p:val>
                                        </p:tav>
                                      </p:tavLst>
                                    </p:anim>
                                    <p:animEffect transition="in" filter="fade">
                                      <p:cBhvr>
                                        <p:cTn id="28" dur="500"/>
                                        <p:tgtEl>
                                          <p:spTgt spid="47"/>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500" fill="hold"/>
                                        <p:tgtEl>
                                          <p:spTgt spid="51"/>
                                        </p:tgtEl>
                                        <p:attrNameLst>
                                          <p:attrName>ppt_w</p:attrName>
                                        </p:attrNameLst>
                                      </p:cBhvr>
                                      <p:tavLst>
                                        <p:tav tm="0">
                                          <p:val>
                                            <p:fltVal val="0"/>
                                          </p:val>
                                        </p:tav>
                                        <p:tav tm="100000">
                                          <p:val>
                                            <p:strVal val="#ppt_w"/>
                                          </p:val>
                                        </p:tav>
                                      </p:tavLst>
                                    </p:anim>
                                    <p:anim calcmode="lin" valueType="num">
                                      <p:cBhvr>
                                        <p:cTn id="32" dur="500" fill="hold"/>
                                        <p:tgtEl>
                                          <p:spTgt spid="51"/>
                                        </p:tgtEl>
                                        <p:attrNameLst>
                                          <p:attrName>ppt_h</p:attrName>
                                        </p:attrNameLst>
                                      </p:cBhvr>
                                      <p:tavLst>
                                        <p:tav tm="0">
                                          <p:val>
                                            <p:fltVal val="0"/>
                                          </p:val>
                                        </p:tav>
                                        <p:tav tm="100000">
                                          <p:val>
                                            <p:strVal val="#ppt_h"/>
                                          </p:val>
                                        </p:tav>
                                      </p:tavLst>
                                    </p:anim>
                                    <p:anim calcmode="lin" valueType="num">
                                      <p:cBhvr>
                                        <p:cTn id="33" dur="500" fill="hold"/>
                                        <p:tgtEl>
                                          <p:spTgt spid="51"/>
                                        </p:tgtEl>
                                        <p:attrNameLst>
                                          <p:attrName>style.rotation</p:attrName>
                                        </p:attrNameLst>
                                      </p:cBhvr>
                                      <p:tavLst>
                                        <p:tav tm="0">
                                          <p:val>
                                            <p:fltVal val="360"/>
                                          </p:val>
                                        </p:tav>
                                        <p:tav tm="100000">
                                          <p:val>
                                            <p:fltVal val="0"/>
                                          </p:val>
                                        </p:tav>
                                      </p:tavLst>
                                    </p:anim>
                                    <p:animEffect transition="in" filter="fade">
                                      <p:cBhvr>
                                        <p:cTn id="34" dur="500"/>
                                        <p:tgtEl>
                                          <p:spTgt spid="51"/>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 calcmode="lin" valueType="num">
                                      <p:cBhvr>
                                        <p:cTn id="39" dur="500" fill="hold"/>
                                        <p:tgtEl>
                                          <p:spTgt spid="55"/>
                                        </p:tgtEl>
                                        <p:attrNameLst>
                                          <p:attrName>style.rotation</p:attrName>
                                        </p:attrNameLst>
                                      </p:cBhvr>
                                      <p:tavLst>
                                        <p:tav tm="0">
                                          <p:val>
                                            <p:fltVal val="360"/>
                                          </p:val>
                                        </p:tav>
                                        <p:tav tm="100000">
                                          <p:val>
                                            <p:fltVal val="0"/>
                                          </p:val>
                                        </p:tav>
                                      </p:tavLst>
                                    </p:anim>
                                    <p:animEffect transition="in" filter="fade">
                                      <p:cBhvr>
                                        <p:cTn id="40" dur="500"/>
                                        <p:tgtEl>
                                          <p:spTgt spid="55"/>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p:cTn id="43" dur="500" fill="hold"/>
                                        <p:tgtEl>
                                          <p:spTgt spid="54"/>
                                        </p:tgtEl>
                                        <p:attrNameLst>
                                          <p:attrName>ppt_w</p:attrName>
                                        </p:attrNameLst>
                                      </p:cBhvr>
                                      <p:tavLst>
                                        <p:tav tm="0">
                                          <p:val>
                                            <p:fltVal val="0"/>
                                          </p:val>
                                        </p:tav>
                                        <p:tav tm="100000">
                                          <p:val>
                                            <p:strVal val="#ppt_w"/>
                                          </p:val>
                                        </p:tav>
                                      </p:tavLst>
                                    </p:anim>
                                    <p:anim calcmode="lin" valueType="num">
                                      <p:cBhvr>
                                        <p:cTn id="44" dur="500" fill="hold"/>
                                        <p:tgtEl>
                                          <p:spTgt spid="54"/>
                                        </p:tgtEl>
                                        <p:attrNameLst>
                                          <p:attrName>ppt_h</p:attrName>
                                        </p:attrNameLst>
                                      </p:cBhvr>
                                      <p:tavLst>
                                        <p:tav tm="0">
                                          <p:val>
                                            <p:fltVal val="0"/>
                                          </p:val>
                                        </p:tav>
                                        <p:tav tm="100000">
                                          <p:val>
                                            <p:strVal val="#ppt_h"/>
                                          </p:val>
                                        </p:tav>
                                      </p:tavLst>
                                    </p:anim>
                                    <p:anim calcmode="lin" valueType="num">
                                      <p:cBhvr>
                                        <p:cTn id="45" dur="500" fill="hold"/>
                                        <p:tgtEl>
                                          <p:spTgt spid="54"/>
                                        </p:tgtEl>
                                        <p:attrNameLst>
                                          <p:attrName>style.rotation</p:attrName>
                                        </p:attrNameLst>
                                      </p:cBhvr>
                                      <p:tavLst>
                                        <p:tav tm="0">
                                          <p:val>
                                            <p:fltVal val="360"/>
                                          </p:val>
                                        </p:tav>
                                        <p:tav tm="100000">
                                          <p:val>
                                            <p:fltVal val="0"/>
                                          </p:val>
                                        </p:tav>
                                      </p:tavLst>
                                    </p:anim>
                                    <p:animEffect transition="in" filter="fade">
                                      <p:cBhvr>
                                        <p:cTn id="46" dur="500"/>
                                        <p:tgtEl>
                                          <p:spTgt spid="54"/>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 calcmode="lin" valueType="num">
                                      <p:cBhvr>
                                        <p:cTn id="51" dur="500" fill="hold"/>
                                        <p:tgtEl>
                                          <p:spTgt spid="50"/>
                                        </p:tgtEl>
                                        <p:attrNameLst>
                                          <p:attrName>style.rotation</p:attrName>
                                        </p:attrNameLst>
                                      </p:cBhvr>
                                      <p:tavLst>
                                        <p:tav tm="0">
                                          <p:val>
                                            <p:fltVal val="360"/>
                                          </p:val>
                                        </p:tav>
                                        <p:tav tm="100000">
                                          <p:val>
                                            <p:fltVal val="0"/>
                                          </p:val>
                                        </p:tav>
                                      </p:tavLst>
                                    </p:anim>
                                    <p:animEffect transition="in" filter="fade">
                                      <p:cBhvr>
                                        <p:cTn id="52" dur="500"/>
                                        <p:tgtEl>
                                          <p:spTgt spid="50"/>
                                        </p:tgtEl>
                                      </p:cBhvr>
                                    </p:animEffect>
                                  </p:childTnLst>
                                </p:cTn>
                              </p:par>
                              <p:par>
                                <p:cTn id="53" presetID="49" presetClass="entr" presetSubtype="0" decel="10000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500" fill="hold"/>
                                        <p:tgtEl>
                                          <p:spTgt spid="46"/>
                                        </p:tgtEl>
                                        <p:attrNameLst>
                                          <p:attrName>ppt_w</p:attrName>
                                        </p:attrNameLst>
                                      </p:cBhvr>
                                      <p:tavLst>
                                        <p:tav tm="0">
                                          <p:val>
                                            <p:fltVal val="0"/>
                                          </p:val>
                                        </p:tav>
                                        <p:tav tm="100000">
                                          <p:val>
                                            <p:strVal val="#ppt_w"/>
                                          </p:val>
                                        </p:tav>
                                      </p:tavLst>
                                    </p:anim>
                                    <p:anim calcmode="lin" valueType="num">
                                      <p:cBhvr>
                                        <p:cTn id="56" dur="500" fill="hold"/>
                                        <p:tgtEl>
                                          <p:spTgt spid="46"/>
                                        </p:tgtEl>
                                        <p:attrNameLst>
                                          <p:attrName>ppt_h</p:attrName>
                                        </p:attrNameLst>
                                      </p:cBhvr>
                                      <p:tavLst>
                                        <p:tav tm="0">
                                          <p:val>
                                            <p:fltVal val="0"/>
                                          </p:val>
                                        </p:tav>
                                        <p:tav tm="100000">
                                          <p:val>
                                            <p:strVal val="#ppt_h"/>
                                          </p:val>
                                        </p:tav>
                                      </p:tavLst>
                                    </p:anim>
                                    <p:anim calcmode="lin" valueType="num">
                                      <p:cBhvr>
                                        <p:cTn id="57" dur="500" fill="hold"/>
                                        <p:tgtEl>
                                          <p:spTgt spid="46"/>
                                        </p:tgtEl>
                                        <p:attrNameLst>
                                          <p:attrName>style.rotation</p:attrName>
                                        </p:attrNameLst>
                                      </p:cBhvr>
                                      <p:tavLst>
                                        <p:tav tm="0">
                                          <p:val>
                                            <p:fltVal val="360"/>
                                          </p:val>
                                        </p:tav>
                                        <p:tav tm="100000">
                                          <p:val>
                                            <p:fltVal val="0"/>
                                          </p:val>
                                        </p:tav>
                                      </p:tavLst>
                                    </p:anim>
                                    <p:animEffect transition="in" filter="fade">
                                      <p:cBhvr>
                                        <p:cTn id="58" dur="500"/>
                                        <p:tgtEl>
                                          <p:spTgt spid="46"/>
                                        </p:tgtEl>
                                      </p:cBhvr>
                                    </p:animEffect>
                                  </p:childTnLst>
                                </p:cTn>
                              </p:par>
                              <p:par>
                                <p:cTn id="59" presetID="49" presetClass="entr" presetSubtype="0" decel="100000" fill="hold" nodeType="with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 calcmode="lin" valueType="num">
                                      <p:cBhvr>
                                        <p:cTn id="63" dur="500" fill="hold"/>
                                        <p:tgtEl>
                                          <p:spTgt spid="42"/>
                                        </p:tgtEl>
                                        <p:attrNameLst>
                                          <p:attrName>style.rotation</p:attrName>
                                        </p:attrNameLst>
                                      </p:cBhvr>
                                      <p:tavLst>
                                        <p:tav tm="0">
                                          <p:val>
                                            <p:fltVal val="360"/>
                                          </p:val>
                                        </p:tav>
                                        <p:tav tm="100000">
                                          <p:val>
                                            <p:fltVal val="0"/>
                                          </p:val>
                                        </p:tav>
                                      </p:tavLst>
                                    </p:anim>
                                    <p:animEffect transition="in" filter="fade">
                                      <p:cBhvr>
                                        <p:cTn id="64" dur="500"/>
                                        <p:tgtEl>
                                          <p:spTgt spid="42"/>
                                        </p:tgtEl>
                                      </p:cBhvr>
                                    </p:animEffect>
                                  </p:childTnLst>
                                </p:cTn>
                              </p:par>
                              <p:par>
                                <p:cTn id="65" presetID="49" presetClass="entr" presetSubtype="0" decel="10000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p:cTn id="67" dur="500" fill="hold"/>
                                        <p:tgtEl>
                                          <p:spTgt spid="38"/>
                                        </p:tgtEl>
                                        <p:attrNameLst>
                                          <p:attrName>ppt_w</p:attrName>
                                        </p:attrNameLst>
                                      </p:cBhvr>
                                      <p:tavLst>
                                        <p:tav tm="0">
                                          <p:val>
                                            <p:fltVal val="0"/>
                                          </p:val>
                                        </p:tav>
                                        <p:tav tm="100000">
                                          <p:val>
                                            <p:strVal val="#ppt_w"/>
                                          </p:val>
                                        </p:tav>
                                      </p:tavLst>
                                    </p:anim>
                                    <p:anim calcmode="lin" valueType="num">
                                      <p:cBhvr>
                                        <p:cTn id="68" dur="500" fill="hold"/>
                                        <p:tgtEl>
                                          <p:spTgt spid="38"/>
                                        </p:tgtEl>
                                        <p:attrNameLst>
                                          <p:attrName>ppt_h</p:attrName>
                                        </p:attrNameLst>
                                      </p:cBhvr>
                                      <p:tavLst>
                                        <p:tav tm="0">
                                          <p:val>
                                            <p:fltVal val="0"/>
                                          </p:val>
                                        </p:tav>
                                        <p:tav tm="100000">
                                          <p:val>
                                            <p:strVal val="#ppt_h"/>
                                          </p:val>
                                        </p:tav>
                                      </p:tavLst>
                                    </p:anim>
                                    <p:anim calcmode="lin" valueType="num">
                                      <p:cBhvr>
                                        <p:cTn id="69" dur="500" fill="hold"/>
                                        <p:tgtEl>
                                          <p:spTgt spid="38"/>
                                        </p:tgtEl>
                                        <p:attrNameLst>
                                          <p:attrName>style.rotation</p:attrName>
                                        </p:attrNameLst>
                                      </p:cBhvr>
                                      <p:tavLst>
                                        <p:tav tm="0">
                                          <p:val>
                                            <p:fltVal val="360"/>
                                          </p:val>
                                        </p:tav>
                                        <p:tav tm="100000">
                                          <p:val>
                                            <p:fltVal val="0"/>
                                          </p:val>
                                        </p:tav>
                                      </p:tavLst>
                                    </p:anim>
                                    <p:animEffect transition="in" filter="fade">
                                      <p:cBhvr>
                                        <p:cTn id="70" dur="500"/>
                                        <p:tgtEl>
                                          <p:spTgt spid="38"/>
                                        </p:tgtEl>
                                      </p:cBhvr>
                                    </p:animEffect>
                                  </p:childTnLst>
                                </p:cTn>
                              </p:par>
                              <p:par>
                                <p:cTn id="71" presetID="49" presetClass="entr" presetSubtype="0" decel="100000"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fill="hold"/>
                                        <p:tgtEl>
                                          <p:spTgt spid="30"/>
                                        </p:tgtEl>
                                        <p:attrNameLst>
                                          <p:attrName>ppt_w</p:attrName>
                                        </p:attrNameLst>
                                      </p:cBhvr>
                                      <p:tavLst>
                                        <p:tav tm="0">
                                          <p:val>
                                            <p:fltVal val="0"/>
                                          </p:val>
                                        </p:tav>
                                        <p:tav tm="100000">
                                          <p:val>
                                            <p:strVal val="#ppt_w"/>
                                          </p:val>
                                        </p:tav>
                                      </p:tavLst>
                                    </p:anim>
                                    <p:anim calcmode="lin" valueType="num">
                                      <p:cBhvr>
                                        <p:cTn id="74" dur="500" fill="hold"/>
                                        <p:tgtEl>
                                          <p:spTgt spid="30"/>
                                        </p:tgtEl>
                                        <p:attrNameLst>
                                          <p:attrName>ppt_h</p:attrName>
                                        </p:attrNameLst>
                                      </p:cBhvr>
                                      <p:tavLst>
                                        <p:tav tm="0">
                                          <p:val>
                                            <p:fltVal val="0"/>
                                          </p:val>
                                        </p:tav>
                                        <p:tav tm="100000">
                                          <p:val>
                                            <p:strVal val="#ppt_h"/>
                                          </p:val>
                                        </p:tav>
                                      </p:tavLst>
                                    </p:anim>
                                    <p:anim calcmode="lin" valueType="num">
                                      <p:cBhvr>
                                        <p:cTn id="75" dur="500" fill="hold"/>
                                        <p:tgtEl>
                                          <p:spTgt spid="30"/>
                                        </p:tgtEl>
                                        <p:attrNameLst>
                                          <p:attrName>style.rotation</p:attrName>
                                        </p:attrNameLst>
                                      </p:cBhvr>
                                      <p:tavLst>
                                        <p:tav tm="0">
                                          <p:val>
                                            <p:fltVal val="360"/>
                                          </p:val>
                                        </p:tav>
                                        <p:tav tm="100000">
                                          <p:val>
                                            <p:fltVal val="0"/>
                                          </p:val>
                                        </p:tav>
                                      </p:tavLst>
                                    </p:anim>
                                    <p:animEffect transition="in" filter="fade">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30" presetClass="entr" presetSubtype="0" fill="hold" nodeType="click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800" decel="100000"/>
                                        <p:tgtEl>
                                          <p:spTgt spid="36"/>
                                        </p:tgtEl>
                                      </p:cBhvr>
                                    </p:animEffect>
                                    <p:anim calcmode="lin" valueType="num">
                                      <p:cBhvr>
                                        <p:cTn id="82" dur="800" decel="100000" fill="hold"/>
                                        <p:tgtEl>
                                          <p:spTgt spid="36"/>
                                        </p:tgtEl>
                                        <p:attrNameLst>
                                          <p:attrName>style.rotation</p:attrName>
                                        </p:attrNameLst>
                                      </p:cBhvr>
                                      <p:tavLst>
                                        <p:tav tm="0">
                                          <p:val>
                                            <p:fltVal val="-90"/>
                                          </p:val>
                                        </p:tav>
                                        <p:tav tm="100000">
                                          <p:val>
                                            <p:fltVal val="0"/>
                                          </p:val>
                                        </p:tav>
                                      </p:tavLst>
                                    </p:anim>
                                    <p:anim calcmode="lin" valueType="num">
                                      <p:cBhvr>
                                        <p:cTn id="83" dur="800" decel="100000" fill="hold"/>
                                        <p:tgtEl>
                                          <p:spTgt spid="36"/>
                                        </p:tgtEl>
                                        <p:attrNameLst>
                                          <p:attrName>ppt_x</p:attrName>
                                        </p:attrNameLst>
                                      </p:cBhvr>
                                      <p:tavLst>
                                        <p:tav tm="0">
                                          <p:val>
                                            <p:strVal val="#ppt_x+0.4"/>
                                          </p:val>
                                        </p:tav>
                                        <p:tav tm="100000">
                                          <p:val>
                                            <p:strVal val="#ppt_x-0.05"/>
                                          </p:val>
                                        </p:tav>
                                      </p:tavLst>
                                    </p:anim>
                                    <p:anim calcmode="lin" valueType="num">
                                      <p:cBhvr>
                                        <p:cTn id="84" dur="800" decel="100000" fill="hold"/>
                                        <p:tgtEl>
                                          <p:spTgt spid="36"/>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par>
                                <p:cTn id="87" presetID="30" presetClass="entr" presetSubtype="0" fill="hold" nodeType="with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800" decel="100000"/>
                                        <p:tgtEl>
                                          <p:spTgt spid="40"/>
                                        </p:tgtEl>
                                      </p:cBhvr>
                                    </p:animEffect>
                                    <p:anim calcmode="lin" valueType="num">
                                      <p:cBhvr>
                                        <p:cTn id="90" dur="800" decel="100000" fill="hold"/>
                                        <p:tgtEl>
                                          <p:spTgt spid="40"/>
                                        </p:tgtEl>
                                        <p:attrNameLst>
                                          <p:attrName>style.rotation</p:attrName>
                                        </p:attrNameLst>
                                      </p:cBhvr>
                                      <p:tavLst>
                                        <p:tav tm="0">
                                          <p:val>
                                            <p:fltVal val="-90"/>
                                          </p:val>
                                        </p:tav>
                                        <p:tav tm="100000">
                                          <p:val>
                                            <p:fltVal val="0"/>
                                          </p:val>
                                        </p:tav>
                                      </p:tavLst>
                                    </p:anim>
                                    <p:anim calcmode="lin" valueType="num">
                                      <p:cBhvr>
                                        <p:cTn id="91" dur="800" decel="100000" fill="hold"/>
                                        <p:tgtEl>
                                          <p:spTgt spid="40"/>
                                        </p:tgtEl>
                                        <p:attrNameLst>
                                          <p:attrName>ppt_x</p:attrName>
                                        </p:attrNameLst>
                                      </p:cBhvr>
                                      <p:tavLst>
                                        <p:tav tm="0">
                                          <p:val>
                                            <p:strVal val="#ppt_x+0.4"/>
                                          </p:val>
                                        </p:tav>
                                        <p:tav tm="100000">
                                          <p:val>
                                            <p:strVal val="#ppt_x-0.05"/>
                                          </p:val>
                                        </p:tav>
                                      </p:tavLst>
                                    </p:anim>
                                    <p:anim calcmode="lin" valueType="num">
                                      <p:cBhvr>
                                        <p:cTn id="92" dur="800" decel="100000" fill="hold"/>
                                        <p:tgtEl>
                                          <p:spTgt spid="40"/>
                                        </p:tgtEl>
                                        <p:attrNameLst>
                                          <p:attrName>ppt_y</p:attrName>
                                        </p:attrNameLst>
                                      </p:cBhvr>
                                      <p:tavLst>
                                        <p:tav tm="0">
                                          <p:val>
                                            <p:strVal val="#ppt_y-0.4"/>
                                          </p:val>
                                        </p:tav>
                                        <p:tav tm="100000">
                                          <p:val>
                                            <p:strVal val="#ppt_y+0.1"/>
                                          </p:val>
                                        </p:tav>
                                      </p:tavLst>
                                    </p:anim>
                                    <p:anim calcmode="lin" valueType="num">
                                      <p:cBhvr>
                                        <p:cTn id="93"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94"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par>
                                <p:cTn id="95" presetID="30" presetClass="entr" presetSubtype="0" fill="hold"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fade">
                                      <p:cBhvr>
                                        <p:cTn id="97" dur="800" decel="100000"/>
                                        <p:tgtEl>
                                          <p:spTgt spid="44"/>
                                        </p:tgtEl>
                                      </p:cBhvr>
                                    </p:animEffect>
                                    <p:anim calcmode="lin" valueType="num">
                                      <p:cBhvr>
                                        <p:cTn id="98" dur="800" decel="100000" fill="hold"/>
                                        <p:tgtEl>
                                          <p:spTgt spid="44"/>
                                        </p:tgtEl>
                                        <p:attrNameLst>
                                          <p:attrName>style.rotation</p:attrName>
                                        </p:attrNameLst>
                                      </p:cBhvr>
                                      <p:tavLst>
                                        <p:tav tm="0">
                                          <p:val>
                                            <p:fltVal val="-90"/>
                                          </p:val>
                                        </p:tav>
                                        <p:tav tm="100000">
                                          <p:val>
                                            <p:fltVal val="0"/>
                                          </p:val>
                                        </p:tav>
                                      </p:tavLst>
                                    </p:anim>
                                    <p:anim calcmode="lin" valueType="num">
                                      <p:cBhvr>
                                        <p:cTn id="99" dur="800" decel="100000" fill="hold"/>
                                        <p:tgtEl>
                                          <p:spTgt spid="44"/>
                                        </p:tgtEl>
                                        <p:attrNameLst>
                                          <p:attrName>ppt_x</p:attrName>
                                        </p:attrNameLst>
                                      </p:cBhvr>
                                      <p:tavLst>
                                        <p:tav tm="0">
                                          <p:val>
                                            <p:strVal val="#ppt_x+0.4"/>
                                          </p:val>
                                        </p:tav>
                                        <p:tav tm="100000">
                                          <p:val>
                                            <p:strVal val="#ppt_x-0.05"/>
                                          </p:val>
                                        </p:tav>
                                      </p:tavLst>
                                    </p:anim>
                                    <p:anim calcmode="lin" valueType="num">
                                      <p:cBhvr>
                                        <p:cTn id="100" dur="800" decel="100000" fill="hold"/>
                                        <p:tgtEl>
                                          <p:spTgt spid="44"/>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44"/>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44"/>
                                        </p:tgtEl>
                                        <p:attrNameLst>
                                          <p:attrName>ppt_y</p:attrName>
                                        </p:attrNameLst>
                                      </p:cBhvr>
                                      <p:tavLst>
                                        <p:tav tm="0">
                                          <p:val>
                                            <p:strVal val="#ppt_y+0.1"/>
                                          </p:val>
                                        </p:tav>
                                        <p:tav tm="100000">
                                          <p:val>
                                            <p:strVal val="#ppt_y"/>
                                          </p:val>
                                        </p:tav>
                                      </p:tavLst>
                                    </p:anim>
                                  </p:childTnLst>
                                </p:cTn>
                              </p:par>
                              <p:par>
                                <p:cTn id="103" presetID="30" presetClass="entr" presetSubtype="0" fill="hold" nodeType="withEffect">
                                  <p:stCondLst>
                                    <p:cond delay="0"/>
                                  </p:stCondLst>
                                  <p:childTnLst>
                                    <p:set>
                                      <p:cBhvr>
                                        <p:cTn id="104" dur="1" fill="hold">
                                          <p:stCondLst>
                                            <p:cond delay="0"/>
                                          </p:stCondLst>
                                        </p:cTn>
                                        <p:tgtEl>
                                          <p:spTgt spid="48"/>
                                        </p:tgtEl>
                                        <p:attrNameLst>
                                          <p:attrName>style.visibility</p:attrName>
                                        </p:attrNameLst>
                                      </p:cBhvr>
                                      <p:to>
                                        <p:strVal val="visible"/>
                                      </p:to>
                                    </p:set>
                                    <p:animEffect transition="in" filter="fade">
                                      <p:cBhvr>
                                        <p:cTn id="105" dur="800" decel="100000"/>
                                        <p:tgtEl>
                                          <p:spTgt spid="48"/>
                                        </p:tgtEl>
                                      </p:cBhvr>
                                    </p:animEffect>
                                    <p:anim calcmode="lin" valueType="num">
                                      <p:cBhvr>
                                        <p:cTn id="106" dur="800" decel="100000" fill="hold"/>
                                        <p:tgtEl>
                                          <p:spTgt spid="48"/>
                                        </p:tgtEl>
                                        <p:attrNameLst>
                                          <p:attrName>style.rotation</p:attrName>
                                        </p:attrNameLst>
                                      </p:cBhvr>
                                      <p:tavLst>
                                        <p:tav tm="0">
                                          <p:val>
                                            <p:fltVal val="-90"/>
                                          </p:val>
                                        </p:tav>
                                        <p:tav tm="100000">
                                          <p:val>
                                            <p:fltVal val="0"/>
                                          </p:val>
                                        </p:tav>
                                      </p:tavLst>
                                    </p:anim>
                                    <p:anim calcmode="lin" valueType="num">
                                      <p:cBhvr>
                                        <p:cTn id="107" dur="800" decel="100000" fill="hold"/>
                                        <p:tgtEl>
                                          <p:spTgt spid="48"/>
                                        </p:tgtEl>
                                        <p:attrNameLst>
                                          <p:attrName>ppt_x</p:attrName>
                                        </p:attrNameLst>
                                      </p:cBhvr>
                                      <p:tavLst>
                                        <p:tav tm="0">
                                          <p:val>
                                            <p:strVal val="#ppt_x+0.4"/>
                                          </p:val>
                                        </p:tav>
                                        <p:tav tm="100000">
                                          <p:val>
                                            <p:strVal val="#ppt_x-0.05"/>
                                          </p:val>
                                        </p:tav>
                                      </p:tavLst>
                                    </p:anim>
                                    <p:anim calcmode="lin" valueType="num">
                                      <p:cBhvr>
                                        <p:cTn id="108" dur="800" decel="100000" fill="hold"/>
                                        <p:tgtEl>
                                          <p:spTgt spid="48"/>
                                        </p:tgtEl>
                                        <p:attrNameLst>
                                          <p:attrName>ppt_y</p:attrName>
                                        </p:attrNameLst>
                                      </p:cBhvr>
                                      <p:tavLst>
                                        <p:tav tm="0">
                                          <p:val>
                                            <p:strVal val="#ppt_y-0.4"/>
                                          </p:val>
                                        </p:tav>
                                        <p:tav tm="100000">
                                          <p:val>
                                            <p:strVal val="#ppt_y+0.1"/>
                                          </p:val>
                                        </p:tav>
                                      </p:tavLst>
                                    </p:anim>
                                    <p:anim calcmode="lin" valueType="num">
                                      <p:cBhvr>
                                        <p:cTn id="109"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110"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par>
                                <p:cTn id="111" presetID="30" presetClass="entr" presetSubtype="0" fill="hold" nodeType="withEffect">
                                  <p:stCondLst>
                                    <p:cond delay="0"/>
                                  </p:stCondLst>
                                  <p:childTnLst>
                                    <p:set>
                                      <p:cBhvr>
                                        <p:cTn id="112" dur="1" fill="hold">
                                          <p:stCondLst>
                                            <p:cond delay="0"/>
                                          </p:stCondLst>
                                        </p:cTn>
                                        <p:tgtEl>
                                          <p:spTgt spid="52"/>
                                        </p:tgtEl>
                                        <p:attrNameLst>
                                          <p:attrName>style.visibility</p:attrName>
                                        </p:attrNameLst>
                                      </p:cBhvr>
                                      <p:to>
                                        <p:strVal val="visible"/>
                                      </p:to>
                                    </p:set>
                                    <p:animEffect transition="in" filter="fade">
                                      <p:cBhvr>
                                        <p:cTn id="113" dur="800" decel="100000"/>
                                        <p:tgtEl>
                                          <p:spTgt spid="52"/>
                                        </p:tgtEl>
                                      </p:cBhvr>
                                    </p:animEffect>
                                    <p:anim calcmode="lin" valueType="num">
                                      <p:cBhvr>
                                        <p:cTn id="114" dur="800" decel="100000" fill="hold"/>
                                        <p:tgtEl>
                                          <p:spTgt spid="52"/>
                                        </p:tgtEl>
                                        <p:attrNameLst>
                                          <p:attrName>style.rotation</p:attrName>
                                        </p:attrNameLst>
                                      </p:cBhvr>
                                      <p:tavLst>
                                        <p:tav tm="0">
                                          <p:val>
                                            <p:fltVal val="-90"/>
                                          </p:val>
                                        </p:tav>
                                        <p:tav tm="100000">
                                          <p:val>
                                            <p:fltVal val="0"/>
                                          </p:val>
                                        </p:tav>
                                      </p:tavLst>
                                    </p:anim>
                                    <p:anim calcmode="lin" valueType="num">
                                      <p:cBhvr>
                                        <p:cTn id="115" dur="800" decel="100000" fill="hold"/>
                                        <p:tgtEl>
                                          <p:spTgt spid="52"/>
                                        </p:tgtEl>
                                        <p:attrNameLst>
                                          <p:attrName>ppt_x</p:attrName>
                                        </p:attrNameLst>
                                      </p:cBhvr>
                                      <p:tavLst>
                                        <p:tav tm="0">
                                          <p:val>
                                            <p:strVal val="#ppt_x+0.4"/>
                                          </p:val>
                                        </p:tav>
                                        <p:tav tm="100000">
                                          <p:val>
                                            <p:strVal val="#ppt_x-0.05"/>
                                          </p:val>
                                        </p:tav>
                                      </p:tavLst>
                                    </p:anim>
                                    <p:anim calcmode="lin" valueType="num">
                                      <p:cBhvr>
                                        <p:cTn id="116" dur="800" decel="100000" fill="hold"/>
                                        <p:tgtEl>
                                          <p:spTgt spid="52"/>
                                        </p:tgtEl>
                                        <p:attrNameLst>
                                          <p:attrName>ppt_y</p:attrName>
                                        </p:attrNameLst>
                                      </p:cBhvr>
                                      <p:tavLst>
                                        <p:tav tm="0">
                                          <p:val>
                                            <p:strVal val="#ppt_y-0.4"/>
                                          </p:val>
                                        </p:tav>
                                        <p:tav tm="100000">
                                          <p:val>
                                            <p:strVal val="#ppt_y+0.1"/>
                                          </p:val>
                                        </p:tav>
                                      </p:tavLst>
                                    </p:anim>
                                    <p:anim calcmode="lin" valueType="num">
                                      <p:cBhvr>
                                        <p:cTn id="117" dur="200" accel="100000" fill="hold">
                                          <p:stCondLst>
                                            <p:cond delay="800"/>
                                          </p:stCondLst>
                                        </p:cTn>
                                        <p:tgtEl>
                                          <p:spTgt spid="52"/>
                                        </p:tgtEl>
                                        <p:attrNameLst>
                                          <p:attrName>ppt_x</p:attrName>
                                        </p:attrNameLst>
                                      </p:cBhvr>
                                      <p:tavLst>
                                        <p:tav tm="0">
                                          <p:val>
                                            <p:strVal val="#ppt_x-0.05"/>
                                          </p:val>
                                        </p:tav>
                                        <p:tav tm="100000">
                                          <p:val>
                                            <p:strVal val="#ppt_x"/>
                                          </p:val>
                                        </p:tav>
                                      </p:tavLst>
                                    </p:anim>
                                    <p:anim calcmode="lin" valueType="num">
                                      <p:cBhvr>
                                        <p:cTn id="118" dur="200" accel="100000" fill="hold">
                                          <p:stCondLst>
                                            <p:cond delay="800"/>
                                          </p:stCondLst>
                                        </p:cTn>
                                        <p:tgtEl>
                                          <p:spTgt spid="52"/>
                                        </p:tgtEl>
                                        <p:attrNameLst>
                                          <p:attrName>ppt_y</p:attrName>
                                        </p:attrNameLst>
                                      </p:cBhvr>
                                      <p:tavLst>
                                        <p:tav tm="0">
                                          <p:val>
                                            <p:strVal val="#ppt_y+0.1"/>
                                          </p:val>
                                        </p:tav>
                                        <p:tav tm="100000">
                                          <p:val>
                                            <p:strVal val="#ppt_y"/>
                                          </p:val>
                                        </p:tav>
                                      </p:tavLst>
                                    </p:anim>
                                  </p:childTnLst>
                                </p:cTn>
                              </p:par>
                              <p:par>
                                <p:cTn id="119" presetID="30" presetClass="entr" presetSubtype="0" fill="hold" nodeType="withEffect">
                                  <p:stCondLst>
                                    <p:cond delay="0"/>
                                  </p:stCondLst>
                                  <p:childTnLst>
                                    <p:set>
                                      <p:cBhvr>
                                        <p:cTn id="120" dur="1" fill="hold">
                                          <p:stCondLst>
                                            <p:cond delay="0"/>
                                          </p:stCondLst>
                                        </p:cTn>
                                        <p:tgtEl>
                                          <p:spTgt spid="56"/>
                                        </p:tgtEl>
                                        <p:attrNameLst>
                                          <p:attrName>style.visibility</p:attrName>
                                        </p:attrNameLst>
                                      </p:cBhvr>
                                      <p:to>
                                        <p:strVal val="visible"/>
                                      </p:to>
                                    </p:set>
                                    <p:animEffect transition="in" filter="fade">
                                      <p:cBhvr>
                                        <p:cTn id="121" dur="800" decel="100000"/>
                                        <p:tgtEl>
                                          <p:spTgt spid="56"/>
                                        </p:tgtEl>
                                      </p:cBhvr>
                                    </p:animEffect>
                                    <p:anim calcmode="lin" valueType="num">
                                      <p:cBhvr>
                                        <p:cTn id="122" dur="800" decel="100000" fill="hold"/>
                                        <p:tgtEl>
                                          <p:spTgt spid="56"/>
                                        </p:tgtEl>
                                        <p:attrNameLst>
                                          <p:attrName>style.rotation</p:attrName>
                                        </p:attrNameLst>
                                      </p:cBhvr>
                                      <p:tavLst>
                                        <p:tav tm="0">
                                          <p:val>
                                            <p:fltVal val="-90"/>
                                          </p:val>
                                        </p:tav>
                                        <p:tav tm="100000">
                                          <p:val>
                                            <p:fltVal val="0"/>
                                          </p:val>
                                        </p:tav>
                                      </p:tavLst>
                                    </p:anim>
                                    <p:anim calcmode="lin" valueType="num">
                                      <p:cBhvr>
                                        <p:cTn id="123" dur="800" decel="100000" fill="hold"/>
                                        <p:tgtEl>
                                          <p:spTgt spid="56"/>
                                        </p:tgtEl>
                                        <p:attrNameLst>
                                          <p:attrName>ppt_x</p:attrName>
                                        </p:attrNameLst>
                                      </p:cBhvr>
                                      <p:tavLst>
                                        <p:tav tm="0">
                                          <p:val>
                                            <p:strVal val="#ppt_x+0.4"/>
                                          </p:val>
                                        </p:tav>
                                        <p:tav tm="100000">
                                          <p:val>
                                            <p:strVal val="#ppt_x-0.05"/>
                                          </p:val>
                                        </p:tav>
                                      </p:tavLst>
                                    </p:anim>
                                    <p:anim calcmode="lin" valueType="num">
                                      <p:cBhvr>
                                        <p:cTn id="124" dur="800" decel="100000" fill="hold"/>
                                        <p:tgtEl>
                                          <p:spTgt spid="56"/>
                                        </p:tgtEl>
                                        <p:attrNameLst>
                                          <p:attrName>ppt_y</p:attrName>
                                        </p:attrNameLst>
                                      </p:cBhvr>
                                      <p:tavLst>
                                        <p:tav tm="0">
                                          <p:val>
                                            <p:strVal val="#ppt_y-0.4"/>
                                          </p:val>
                                        </p:tav>
                                        <p:tav tm="100000">
                                          <p:val>
                                            <p:strVal val="#ppt_y+0.1"/>
                                          </p:val>
                                        </p:tav>
                                      </p:tavLst>
                                    </p:anim>
                                    <p:anim calcmode="lin" valueType="num">
                                      <p:cBhvr>
                                        <p:cTn id="125" dur="200" accel="100000" fill="hold">
                                          <p:stCondLst>
                                            <p:cond delay="800"/>
                                          </p:stCondLst>
                                        </p:cTn>
                                        <p:tgtEl>
                                          <p:spTgt spid="56"/>
                                        </p:tgtEl>
                                        <p:attrNameLst>
                                          <p:attrName>ppt_x</p:attrName>
                                        </p:attrNameLst>
                                      </p:cBhvr>
                                      <p:tavLst>
                                        <p:tav tm="0">
                                          <p:val>
                                            <p:strVal val="#ppt_x-0.05"/>
                                          </p:val>
                                        </p:tav>
                                        <p:tav tm="100000">
                                          <p:val>
                                            <p:strVal val="#ppt_x"/>
                                          </p:val>
                                        </p:tav>
                                      </p:tavLst>
                                    </p:anim>
                                    <p:anim calcmode="lin" valueType="num">
                                      <p:cBhvr>
                                        <p:cTn id="126" dur="200" accel="100000" fill="hold">
                                          <p:stCondLst>
                                            <p:cond delay="800"/>
                                          </p:stCondLst>
                                        </p:cTn>
                                        <p:tgtEl>
                                          <p:spTgt spid="56"/>
                                        </p:tgtEl>
                                        <p:attrNameLst>
                                          <p:attrName>ppt_y</p:attrName>
                                        </p:attrNameLst>
                                      </p:cBhvr>
                                      <p:tavLst>
                                        <p:tav tm="0">
                                          <p:val>
                                            <p:strVal val="#ppt_y+0.1"/>
                                          </p:val>
                                        </p:tav>
                                        <p:tav tm="100000">
                                          <p:val>
                                            <p:strVal val="#ppt_y"/>
                                          </p:val>
                                        </p:tav>
                                      </p:tavLst>
                                    </p:anim>
                                  </p:childTnLst>
                                </p:cTn>
                              </p:par>
                              <p:par>
                                <p:cTn id="127" presetID="30" presetClass="entr" presetSubtype="0" fill="hold" grpId="0" nodeType="withEffect">
                                  <p:stCondLst>
                                    <p:cond delay="0"/>
                                  </p:stCondLst>
                                  <p:childTnLst>
                                    <p:set>
                                      <p:cBhvr>
                                        <p:cTn id="128" dur="1" fill="hold">
                                          <p:stCondLst>
                                            <p:cond delay="0"/>
                                          </p:stCondLst>
                                        </p:cTn>
                                        <p:tgtEl>
                                          <p:spTgt spid="37"/>
                                        </p:tgtEl>
                                        <p:attrNameLst>
                                          <p:attrName>style.visibility</p:attrName>
                                        </p:attrNameLst>
                                      </p:cBhvr>
                                      <p:to>
                                        <p:strVal val="visible"/>
                                      </p:to>
                                    </p:set>
                                    <p:animEffect transition="in" filter="fade">
                                      <p:cBhvr>
                                        <p:cTn id="129" dur="800" decel="100000"/>
                                        <p:tgtEl>
                                          <p:spTgt spid="37"/>
                                        </p:tgtEl>
                                      </p:cBhvr>
                                    </p:animEffect>
                                    <p:anim calcmode="lin" valueType="num">
                                      <p:cBhvr>
                                        <p:cTn id="130" dur="800" decel="100000" fill="hold"/>
                                        <p:tgtEl>
                                          <p:spTgt spid="37"/>
                                        </p:tgtEl>
                                        <p:attrNameLst>
                                          <p:attrName>style.rotation</p:attrName>
                                        </p:attrNameLst>
                                      </p:cBhvr>
                                      <p:tavLst>
                                        <p:tav tm="0">
                                          <p:val>
                                            <p:fltVal val="-90"/>
                                          </p:val>
                                        </p:tav>
                                        <p:tav tm="100000">
                                          <p:val>
                                            <p:fltVal val="0"/>
                                          </p:val>
                                        </p:tav>
                                      </p:tavLst>
                                    </p:anim>
                                    <p:anim calcmode="lin" valueType="num">
                                      <p:cBhvr>
                                        <p:cTn id="131" dur="800" decel="100000" fill="hold"/>
                                        <p:tgtEl>
                                          <p:spTgt spid="37"/>
                                        </p:tgtEl>
                                        <p:attrNameLst>
                                          <p:attrName>ppt_x</p:attrName>
                                        </p:attrNameLst>
                                      </p:cBhvr>
                                      <p:tavLst>
                                        <p:tav tm="0">
                                          <p:val>
                                            <p:strVal val="#ppt_x+0.4"/>
                                          </p:val>
                                        </p:tav>
                                        <p:tav tm="100000">
                                          <p:val>
                                            <p:strVal val="#ppt_x-0.05"/>
                                          </p:val>
                                        </p:tav>
                                      </p:tavLst>
                                    </p:anim>
                                    <p:anim calcmode="lin" valueType="num">
                                      <p:cBhvr>
                                        <p:cTn id="132" dur="800" decel="100000" fill="hold"/>
                                        <p:tgtEl>
                                          <p:spTgt spid="37"/>
                                        </p:tgtEl>
                                        <p:attrNameLst>
                                          <p:attrName>ppt_y</p:attrName>
                                        </p:attrNameLst>
                                      </p:cBhvr>
                                      <p:tavLst>
                                        <p:tav tm="0">
                                          <p:val>
                                            <p:strVal val="#ppt_y-0.4"/>
                                          </p:val>
                                        </p:tav>
                                        <p:tav tm="100000">
                                          <p:val>
                                            <p:strVal val="#ppt_y+0.1"/>
                                          </p:val>
                                        </p:tav>
                                      </p:tavLst>
                                    </p:anim>
                                    <p:anim calcmode="lin" valueType="num">
                                      <p:cBhvr>
                                        <p:cTn id="133"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134"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par>
                                <p:cTn id="135" presetID="30" presetClass="entr" presetSubtype="0" fill="hold" grpId="0" nodeType="with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fade">
                                      <p:cBhvr>
                                        <p:cTn id="137" dur="800" decel="100000"/>
                                        <p:tgtEl>
                                          <p:spTgt spid="41"/>
                                        </p:tgtEl>
                                      </p:cBhvr>
                                    </p:animEffect>
                                    <p:anim calcmode="lin" valueType="num">
                                      <p:cBhvr>
                                        <p:cTn id="138" dur="800" decel="100000" fill="hold"/>
                                        <p:tgtEl>
                                          <p:spTgt spid="41"/>
                                        </p:tgtEl>
                                        <p:attrNameLst>
                                          <p:attrName>style.rotation</p:attrName>
                                        </p:attrNameLst>
                                      </p:cBhvr>
                                      <p:tavLst>
                                        <p:tav tm="0">
                                          <p:val>
                                            <p:fltVal val="-90"/>
                                          </p:val>
                                        </p:tav>
                                        <p:tav tm="100000">
                                          <p:val>
                                            <p:fltVal val="0"/>
                                          </p:val>
                                        </p:tav>
                                      </p:tavLst>
                                    </p:anim>
                                    <p:anim calcmode="lin" valueType="num">
                                      <p:cBhvr>
                                        <p:cTn id="139" dur="800" decel="100000" fill="hold"/>
                                        <p:tgtEl>
                                          <p:spTgt spid="41"/>
                                        </p:tgtEl>
                                        <p:attrNameLst>
                                          <p:attrName>ppt_x</p:attrName>
                                        </p:attrNameLst>
                                      </p:cBhvr>
                                      <p:tavLst>
                                        <p:tav tm="0">
                                          <p:val>
                                            <p:strVal val="#ppt_x+0.4"/>
                                          </p:val>
                                        </p:tav>
                                        <p:tav tm="100000">
                                          <p:val>
                                            <p:strVal val="#ppt_x-0.05"/>
                                          </p:val>
                                        </p:tav>
                                      </p:tavLst>
                                    </p:anim>
                                    <p:anim calcmode="lin" valueType="num">
                                      <p:cBhvr>
                                        <p:cTn id="140" dur="800" decel="100000" fill="hold"/>
                                        <p:tgtEl>
                                          <p:spTgt spid="41"/>
                                        </p:tgtEl>
                                        <p:attrNameLst>
                                          <p:attrName>ppt_y</p:attrName>
                                        </p:attrNameLst>
                                      </p:cBhvr>
                                      <p:tavLst>
                                        <p:tav tm="0">
                                          <p:val>
                                            <p:strVal val="#ppt_y-0.4"/>
                                          </p:val>
                                        </p:tav>
                                        <p:tav tm="100000">
                                          <p:val>
                                            <p:strVal val="#ppt_y+0.1"/>
                                          </p:val>
                                        </p:tav>
                                      </p:tavLst>
                                    </p:anim>
                                    <p:anim calcmode="lin" valueType="num">
                                      <p:cBhvr>
                                        <p:cTn id="141" dur="200" accel="100000" fill="hold">
                                          <p:stCondLst>
                                            <p:cond delay="800"/>
                                          </p:stCondLst>
                                        </p:cTn>
                                        <p:tgtEl>
                                          <p:spTgt spid="41"/>
                                        </p:tgtEl>
                                        <p:attrNameLst>
                                          <p:attrName>ppt_x</p:attrName>
                                        </p:attrNameLst>
                                      </p:cBhvr>
                                      <p:tavLst>
                                        <p:tav tm="0">
                                          <p:val>
                                            <p:strVal val="#ppt_x-0.05"/>
                                          </p:val>
                                        </p:tav>
                                        <p:tav tm="100000">
                                          <p:val>
                                            <p:strVal val="#ppt_x"/>
                                          </p:val>
                                        </p:tav>
                                      </p:tavLst>
                                    </p:anim>
                                    <p:anim calcmode="lin" valueType="num">
                                      <p:cBhvr>
                                        <p:cTn id="142" dur="200" accel="100000" fill="hold">
                                          <p:stCondLst>
                                            <p:cond delay="800"/>
                                          </p:stCondLst>
                                        </p:cTn>
                                        <p:tgtEl>
                                          <p:spTgt spid="41"/>
                                        </p:tgtEl>
                                        <p:attrNameLst>
                                          <p:attrName>ppt_y</p:attrName>
                                        </p:attrNameLst>
                                      </p:cBhvr>
                                      <p:tavLst>
                                        <p:tav tm="0">
                                          <p:val>
                                            <p:strVal val="#ppt_y+0.1"/>
                                          </p:val>
                                        </p:tav>
                                        <p:tav tm="100000">
                                          <p:val>
                                            <p:strVal val="#ppt_y"/>
                                          </p:val>
                                        </p:tav>
                                      </p:tavLst>
                                    </p:anim>
                                  </p:childTnLst>
                                </p:cTn>
                              </p:par>
                              <p:par>
                                <p:cTn id="143" presetID="30" presetClass="entr" presetSubtype="0" fill="hold" grpId="0" nodeType="withEffect">
                                  <p:stCondLst>
                                    <p:cond delay="0"/>
                                  </p:stCondLst>
                                  <p:childTnLst>
                                    <p:set>
                                      <p:cBhvr>
                                        <p:cTn id="144" dur="1" fill="hold">
                                          <p:stCondLst>
                                            <p:cond delay="0"/>
                                          </p:stCondLst>
                                        </p:cTn>
                                        <p:tgtEl>
                                          <p:spTgt spid="45"/>
                                        </p:tgtEl>
                                        <p:attrNameLst>
                                          <p:attrName>style.visibility</p:attrName>
                                        </p:attrNameLst>
                                      </p:cBhvr>
                                      <p:to>
                                        <p:strVal val="visible"/>
                                      </p:to>
                                    </p:set>
                                    <p:animEffect transition="in" filter="fade">
                                      <p:cBhvr>
                                        <p:cTn id="145" dur="800" decel="100000"/>
                                        <p:tgtEl>
                                          <p:spTgt spid="45"/>
                                        </p:tgtEl>
                                      </p:cBhvr>
                                    </p:animEffect>
                                    <p:anim calcmode="lin" valueType="num">
                                      <p:cBhvr>
                                        <p:cTn id="146" dur="800" decel="100000" fill="hold"/>
                                        <p:tgtEl>
                                          <p:spTgt spid="45"/>
                                        </p:tgtEl>
                                        <p:attrNameLst>
                                          <p:attrName>style.rotation</p:attrName>
                                        </p:attrNameLst>
                                      </p:cBhvr>
                                      <p:tavLst>
                                        <p:tav tm="0">
                                          <p:val>
                                            <p:fltVal val="-90"/>
                                          </p:val>
                                        </p:tav>
                                        <p:tav tm="100000">
                                          <p:val>
                                            <p:fltVal val="0"/>
                                          </p:val>
                                        </p:tav>
                                      </p:tavLst>
                                    </p:anim>
                                    <p:anim calcmode="lin" valueType="num">
                                      <p:cBhvr>
                                        <p:cTn id="147" dur="800" decel="100000" fill="hold"/>
                                        <p:tgtEl>
                                          <p:spTgt spid="45"/>
                                        </p:tgtEl>
                                        <p:attrNameLst>
                                          <p:attrName>ppt_x</p:attrName>
                                        </p:attrNameLst>
                                      </p:cBhvr>
                                      <p:tavLst>
                                        <p:tav tm="0">
                                          <p:val>
                                            <p:strVal val="#ppt_x+0.4"/>
                                          </p:val>
                                        </p:tav>
                                        <p:tav tm="100000">
                                          <p:val>
                                            <p:strVal val="#ppt_x-0.05"/>
                                          </p:val>
                                        </p:tav>
                                      </p:tavLst>
                                    </p:anim>
                                    <p:anim calcmode="lin" valueType="num">
                                      <p:cBhvr>
                                        <p:cTn id="148" dur="800" decel="100000" fill="hold"/>
                                        <p:tgtEl>
                                          <p:spTgt spid="45"/>
                                        </p:tgtEl>
                                        <p:attrNameLst>
                                          <p:attrName>ppt_y</p:attrName>
                                        </p:attrNameLst>
                                      </p:cBhvr>
                                      <p:tavLst>
                                        <p:tav tm="0">
                                          <p:val>
                                            <p:strVal val="#ppt_y-0.4"/>
                                          </p:val>
                                        </p:tav>
                                        <p:tav tm="100000">
                                          <p:val>
                                            <p:strVal val="#ppt_y+0.1"/>
                                          </p:val>
                                        </p:tav>
                                      </p:tavLst>
                                    </p:anim>
                                    <p:anim calcmode="lin" valueType="num">
                                      <p:cBhvr>
                                        <p:cTn id="149" dur="200" accel="100000" fill="hold">
                                          <p:stCondLst>
                                            <p:cond delay="800"/>
                                          </p:stCondLst>
                                        </p:cTn>
                                        <p:tgtEl>
                                          <p:spTgt spid="45"/>
                                        </p:tgtEl>
                                        <p:attrNameLst>
                                          <p:attrName>ppt_x</p:attrName>
                                        </p:attrNameLst>
                                      </p:cBhvr>
                                      <p:tavLst>
                                        <p:tav tm="0">
                                          <p:val>
                                            <p:strVal val="#ppt_x-0.05"/>
                                          </p:val>
                                        </p:tav>
                                        <p:tav tm="100000">
                                          <p:val>
                                            <p:strVal val="#ppt_x"/>
                                          </p:val>
                                        </p:tav>
                                      </p:tavLst>
                                    </p:anim>
                                    <p:anim calcmode="lin" valueType="num">
                                      <p:cBhvr>
                                        <p:cTn id="150" dur="200" accel="100000" fill="hold">
                                          <p:stCondLst>
                                            <p:cond delay="800"/>
                                          </p:stCondLst>
                                        </p:cTn>
                                        <p:tgtEl>
                                          <p:spTgt spid="45"/>
                                        </p:tgtEl>
                                        <p:attrNameLst>
                                          <p:attrName>ppt_y</p:attrName>
                                        </p:attrNameLst>
                                      </p:cBhvr>
                                      <p:tavLst>
                                        <p:tav tm="0">
                                          <p:val>
                                            <p:strVal val="#ppt_y+0.1"/>
                                          </p:val>
                                        </p:tav>
                                        <p:tav tm="100000">
                                          <p:val>
                                            <p:strVal val="#ppt_y"/>
                                          </p:val>
                                        </p:tav>
                                      </p:tavLst>
                                    </p:anim>
                                  </p:childTnLst>
                                </p:cTn>
                              </p:par>
                              <p:par>
                                <p:cTn id="151" presetID="30" presetClass="entr" presetSubtype="0" fill="hold" grpId="0" nodeType="withEffect">
                                  <p:stCondLst>
                                    <p:cond delay="0"/>
                                  </p:stCondLst>
                                  <p:childTnLst>
                                    <p:set>
                                      <p:cBhvr>
                                        <p:cTn id="152" dur="1" fill="hold">
                                          <p:stCondLst>
                                            <p:cond delay="0"/>
                                          </p:stCondLst>
                                        </p:cTn>
                                        <p:tgtEl>
                                          <p:spTgt spid="49"/>
                                        </p:tgtEl>
                                        <p:attrNameLst>
                                          <p:attrName>style.visibility</p:attrName>
                                        </p:attrNameLst>
                                      </p:cBhvr>
                                      <p:to>
                                        <p:strVal val="visible"/>
                                      </p:to>
                                    </p:set>
                                    <p:animEffect transition="in" filter="fade">
                                      <p:cBhvr>
                                        <p:cTn id="153" dur="800" decel="100000"/>
                                        <p:tgtEl>
                                          <p:spTgt spid="49"/>
                                        </p:tgtEl>
                                      </p:cBhvr>
                                    </p:animEffect>
                                    <p:anim calcmode="lin" valueType="num">
                                      <p:cBhvr>
                                        <p:cTn id="154" dur="800" decel="100000" fill="hold"/>
                                        <p:tgtEl>
                                          <p:spTgt spid="49"/>
                                        </p:tgtEl>
                                        <p:attrNameLst>
                                          <p:attrName>style.rotation</p:attrName>
                                        </p:attrNameLst>
                                      </p:cBhvr>
                                      <p:tavLst>
                                        <p:tav tm="0">
                                          <p:val>
                                            <p:fltVal val="-90"/>
                                          </p:val>
                                        </p:tav>
                                        <p:tav tm="100000">
                                          <p:val>
                                            <p:fltVal val="0"/>
                                          </p:val>
                                        </p:tav>
                                      </p:tavLst>
                                    </p:anim>
                                    <p:anim calcmode="lin" valueType="num">
                                      <p:cBhvr>
                                        <p:cTn id="155" dur="800" decel="100000" fill="hold"/>
                                        <p:tgtEl>
                                          <p:spTgt spid="49"/>
                                        </p:tgtEl>
                                        <p:attrNameLst>
                                          <p:attrName>ppt_x</p:attrName>
                                        </p:attrNameLst>
                                      </p:cBhvr>
                                      <p:tavLst>
                                        <p:tav tm="0">
                                          <p:val>
                                            <p:strVal val="#ppt_x+0.4"/>
                                          </p:val>
                                        </p:tav>
                                        <p:tav tm="100000">
                                          <p:val>
                                            <p:strVal val="#ppt_x-0.05"/>
                                          </p:val>
                                        </p:tav>
                                      </p:tavLst>
                                    </p:anim>
                                    <p:anim calcmode="lin" valueType="num">
                                      <p:cBhvr>
                                        <p:cTn id="156" dur="800" decel="100000" fill="hold"/>
                                        <p:tgtEl>
                                          <p:spTgt spid="49"/>
                                        </p:tgtEl>
                                        <p:attrNameLst>
                                          <p:attrName>ppt_y</p:attrName>
                                        </p:attrNameLst>
                                      </p:cBhvr>
                                      <p:tavLst>
                                        <p:tav tm="0">
                                          <p:val>
                                            <p:strVal val="#ppt_y-0.4"/>
                                          </p:val>
                                        </p:tav>
                                        <p:tav tm="100000">
                                          <p:val>
                                            <p:strVal val="#ppt_y+0.1"/>
                                          </p:val>
                                        </p:tav>
                                      </p:tavLst>
                                    </p:anim>
                                    <p:anim calcmode="lin" valueType="num">
                                      <p:cBhvr>
                                        <p:cTn id="157"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158"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par>
                                <p:cTn id="159" presetID="30" presetClass="entr" presetSubtype="0" fill="hold" grpId="0" nodeType="withEffect">
                                  <p:stCondLst>
                                    <p:cond delay="0"/>
                                  </p:stCondLst>
                                  <p:childTnLst>
                                    <p:set>
                                      <p:cBhvr>
                                        <p:cTn id="160" dur="1" fill="hold">
                                          <p:stCondLst>
                                            <p:cond delay="0"/>
                                          </p:stCondLst>
                                        </p:cTn>
                                        <p:tgtEl>
                                          <p:spTgt spid="53"/>
                                        </p:tgtEl>
                                        <p:attrNameLst>
                                          <p:attrName>style.visibility</p:attrName>
                                        </p:attrNameLst>
                                      </p:cBhvr>
                                      <p:to>
                                        <p:strVal val="visible"/>
                                      </p:to>
                                    </p:set>
                                    <p:animEffect transition="in" filter="fade">
                                      <p:cBhvr>
                                        <p:cTn id="161" dur="800" decel="100000"/>
                                        <p:tgtEl>
                                          <p:spTgt spid="53"/>
                                        </p:tgtEl>
                                      </p:cBhvr>
                                    </p:animEffect>
                                    <p:anim calcmode="lin" valueType="num">
                                      <p:cBhvr>
                                        <p:cTn id="162" dur="800" decel="100000" fill="hold"/>
                                        <p:tgtEl>
                                          <p:spTgt spid="53"/>
                                        </p:tgtEl>
                                        <p:attrNameLst>
                                          <p:attrName>style.rotation</p:attrName>
                                        </p:attrNameLst>
                                      </p:cBhvr>
                                      <p:tavLst>
                                        <p:tav tm="0">
                                          <p:val>
                                            <p:fltVal val="-90"/>
                                          </p:val>
                                        </p:tav>
                                        <p:tav tm="100000">
                                          <p:val>
                                            <p:fltVal val="0"/>
                                          </p:val>
                                        </p:tav>
                                      </p:tavLst>
                                    </p:anim>
                                    <p:anim calcmode="lin" valueType="num">
                                      <p:cBhvr>
                                        <p:cTn id="163" dur="800" decel="100000" fill="hold"/>
                                        <p:tgtEl>
                                          <p:spTgt spid="53"/>
                                        </p:tgtEl>
                                        <p:attrNameLst>
                                          <p:attrName>ppt_x</p:attrName>
                                        </p:attrNameLst>
                                      </p:cBhvr>
                                      <p:tavLst>
                                        <p:tav tm="0">
                                          <p:val>
                                            <p:strVal val="#ppt_x+0.4"/>
                                          </p:val>
                                        </p:tav>
                                        <p:tav tm="100000">
                                          <p:val>
                                            <p:strVal val="#ppt_x-0.05"/>
                                          </p:val>
                                        </p:tav>
                                      </p:tavLst>
                                    </p:anim>
                                    <p:anim calcmode="lin" valueType="num">
                                      <p:cBhvr>
                                        <p:cTn id="164" dur="800" decel="100000" fill="hold"/>
                                        <p:tgtEl>
                                          <p:spTgt spid="53"/>
                                        </p:tgtEl>
                                        <p:attrNameLst>
                                          <p:attrName>ppt_y</p:attrName>
                                        </p:attrNameLst>
                                      </p:cBhvr>
                                      <p:tavLst>
                                        <p:tav tm="0">
                                          <p:val>
                                            <p:strVal val="#ppt_y-0.4"/>
                                          </p:val>
                                        </p:tav>
                                        <p:tav tm="100000">
                                          <p:val>
                                            <p:strVal val="#ppt_y+0.1"/>
                                          </p:val>
                                        </p:tav>
                                      </p:tavLst>
                                    </p:anim>
                                    <p:anim calcmode="lin" valueType="num">
                                      <p:cBhvr>
                                        <p:cTn id="165" dur="200" accel="100000" fill="hold">
                                          <p:stCondLst>
                                            <p:cond delay="800"/>
                                          </p:stCondLst>
                                        </p:cTn>
                                        <p:tgtEl>
                                          <p:spTgt spid="53"/>
                                        </p:tgtEl>
                                        <p:attrNameLst>
                                          <p:attrName>ppt_x</p:attrName>
                                        </p:attrNameLst>
                                      </p:cBhvr>
                                      <p:tavLst>
                                        <p:tav tm="0">
                                          <p:val>
                                            <p:strVal val="#ppt_x-0.05"/>
                                          </p:val>
                                        </p:tav>
                                        <p:tav tm="100000">
                                          <p:val>
                                            <p:strVal val="#ppt_x"/>
                                          </p:val>
                                        </p:tav>
                                      </p:tavLst>
                                    </p:anim>
                                    <p:anim calcmode="lin" valueType="num">
                                      <p:cBhvr>
                                        <p:cTn id="166" dur="200" accel="100000" fill="hold">
                                          <p:stCondLst>
                                            <p:cond delay="800"/>
                                          </p:stCondLst>
                                        </p:cTn>
                                        <p:tgtEl>
                                          <p:spTgt spid="53"/>
                                        </p:tgtEl>
                                        <p:attrNameLst>
                                          <p:attrName>ppt_y</p:attrName>
                                        </p:attrNameLst>
                                      </p:cBhvr>
                                      <p:tavLst>
                                        <p:tav tm="0">
                                          <p:val>
                                            <p:strVal val="#ppt_y+0.1"/>
                                          </p:val>
                                        </p:tav>
                                        <p:tav tm="100000">
                                          <p:val>
                                            <p:strVal val="#ppt_y"/>
                                          </p:val>
                                        </p:tav>
                                      </p:tavLst>
                                    </p:anim>
                                  </p:childTnLst>
                                </p:cTn>
                              </p:par>
                              <p:par>
                                <p:cTn id="167" presetID="30" presetClass="entr" presetSubtype="0" fill="hold" grpId="0" nodeType="withEffect">
                                  <p:stCondLst>
                                    <p:cond delay="0"/>
                                  </p:stCondLst>
                                  <p:childTnLst>
                                    <p:set>
                                      <p:cBhvr>
                                        <p:cTn id="168" dur="1" fill="hold">
                                          <p:stCondLst>
                                            <p:cond delay="0"/>
                                          </p:stCondLst>
                                        </p:cTn>
                                        <p:tgtEl>
                                          <p:spTgt spid="57"/>
                                        </p:tgtEl>
                                        <p:attrNameLst>
                                          <p:attrName>style.visibility</p:attrName>
                                        </p:attrNameLst>
                                      </p:cBhvr>
                                      <p:to>
                                        <p:strVal val="visible"/>
                                      </p:to>
                                    </p:set>
                                    <p:animEffect transition="in" filter="fade">
                                      <p:cBhvr>
                                        <p:cTn id="169" dur="800" decel="100000"/>
                                        <p:tgtEl>
                                          <p:spTgt spid="57"/>
                                        </p:tgtEl>
                                      </p:cBhvr>
                                    </p:animEffect>
                                    <p:anim calcmode="lin" valueType="num">
                                      <p:cBhvr>
                                        <p:cTn id="170" dur="800" decel="100000" fill="hold"/>
                                        <p:tgtEl>
                                          <p:spTgt spid="57"/>
                                        </p:tgtEl>
                                        <p:attrNameLst>
                                          <p:attrName>style.rotation</p:attrName>
                                        </p:attrNameLst>
                                      </p:cBhvr>
                                      <p:tavLst>
                                        <p:tav tm="0">
                                          <p:val>
                                            <p:fltVal val="-90"/>
                                          </p:val>
                                        </p:tav>
                                        <p:tav tm="100000">
                                          <p:val>
                                            <p:fltVal val="0"/>
                                          </p:val>
                                        </p:tav>
                                      </p:tavLst>
                                    </p:anim>
                                    <p:anim calcmode="lin" valueType="num">
                                      <p:cBhvr>
                                        <p:cTn id="171" dur="800" decel="100000" fill="hold"/>
                                        <p:tgtEl>
                                          <p:spTgt spid="57"/>
                                        </p:tgtEl>
                                        <p:attrNameLst>
                                          <p:attrName>ppt_x</p:attrName>
                                        </p:attrNameLst>
                                      </p:cBhvr>
                                      <p:tavLst>
                                        <p:tav tm="0">
                                          <p:val>
                                            <p:strVal val="#ppt_x+0.4"/>
                                          </p:val>
                                        </p:tav>
                                        <p:tav tm="100000">
                                          <p:val>
                                            <p:strVal val="#ppt_x-0.05"/>
                                          </p:val>
                                        </p:tav>
                                      </p:tavLst>
                                    </p:anim>
                                    <p:anim calcmode="lin" valueType="num">
                                      <p:cBhvr>
                                        <p:cTn id="172" dur="800" decel="100000" fill="hold"/>
                                        <p:tgtEl>
                                          <p:spTgt spid="57"/>
                                        </p:tgtEl>
                                        <p:attrNameLst>
                                          <p:attrName>ppt_y</p:attrName>
                                        </p:attrNameLst>
                                      </p:cBhvr>
                                      <p:tavLst>
                                        <p:tav tm="0">
                                          <p:val>
                                            <p:strVal val="#ppt_y-0.4"/>
                                          </p:val>
                                        </p:tav>
                                        <p:tav tm="100000">
                                          <p:val>
                                            <p:strVal val="#ppt_y+0.1"/>
                                          </p:val>
                                        </p:tav>
                                      </p:tavLst>
                                    </p:anim>
                                    <p:anim calcmode="lin" valueType="num">
                                      <p:cBhvr>
                                        <p:cTn id="173" dur="200" accel="100000" fill="hold">
                                          <p:stCondLst>
                                            <p:cond delay="800"/>
                                          </p:stCondLst>
                                        </p:cTn>
                                        <p:tgtEl>
                                          <p:spTgt spid="57"/>
                                        </p:tgtEl>
                                        <p:attrNameLst>
                                          <p:attrName>ppt_x</p:attrName>
                                        </p:attrNameLst>
                                      </p:cBhvr>
                                      <p:tavLst>
                                        <p:tav tm="0">
                                          <p:val>
                                            <p:strVal val="#ppt_x-0.05"/>
                                          </p:val>
                                        </p:tav>
                                        <p:tav tm="100000">
                                          <p:val>
                                            <p:strVal val="#ppt_x"/>
                                          </p:val>
                                        </p:tav>
                                      </p:tavLst>
                                    </p:anim>
                                    <p:anim calcmode="lin" valueType="num">
                                      <p:cBhvr>
                                        <p:cTn id="174" dur="200" accel="100000" fill="hold">
                                          <p:stCondLst>
                                            <p:cond delay="800"/>
                                          </p:stCondLst>
                                        </p:cTn>
                                        <p:tgtEl>
                                          <p:spTgt spid="5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9" grpId="0"/>
      <p:bldP spid="41" grpId="0"/>
      <p:bldP spid="43" grpId="0"/>
      <p:bldP spid="45" grpId="0"/>
      <p:bldP spid="47" grpId="0"/>
      <p:bldP spid="49" grpId="0"/>
      <p:bldP spid="51" grpId="0"/>
      <p:bldP spid="53" grpId="0"/>
      <p:bldP spid="55"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D:\New Upload\Adove illustraror\New fo illusteator\New folder\Capture 66666666666.png"/>
          <p:cNvPicPr>
            <a:picLocks noChangeAspect="1" noChangeArrowheads="1"/>
          </p:cNvPicPr>
          <p:nvPr/>
        </p:nvPicPr>
        <p:blipFill>
          <a:blip r:embed="rId2"/>
          <a:srcRect/>
          <a:stretch>
            <a:fillRect/>
          </a:stretch>
        </p:blipFill>
        <p:spPr bwMode="auto">
          <a:xfrm>
            <a:off x="8650942" y="201706"/>
            <a:ext cx="2781860" cy="6397159"/>
          </a:xfrm>
          <a:prstGeom prst="rect">
            <a:avLst/>
          </a:prstGeom>
          <a:noFill/>
        </p:spPr>
      </p:pic>
      <p:sp>
        <p:nvSpPr>
          <p:cNvPr id="19" name="TextBox 18"/>
          <p:cNvSpPr txBox="1"/>
          <p:nvPr/>
        </p:nvSpPr>
        <p:spPr>
          <a:xfrm>
            <a:off x="1887071" y="470647"/>
            <a:ext cx="5741894" cy="525676"/>
          </a:xfrm>
          <a:prstGeom prst="rect">
            <a:avLst/>
          </a:prstGeom>
          <a:noFill/>
          <a:ln w="38100">
            <a:noFill/>
          </a:ln>
        </p:spPr>
        <p:txBody>
          <a:bodyPr wrap="square" lIns="103733" tIns="51866" rIns="103733" bIns="51866" numCol="1" rtlCol="0">
            <a:prstTxWarp prst="textWave2">
              <a:avLst/>
            </a:prstTxWarp>
            <a:spAutoFit/>
          </a:bodyPr>
          <a:lstStyle/>
          <a:p>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Appearance / info / Navigator</a:t>
            </a:r>
          </a:p>
        </p:txBody>
      </p:sp>
      <p:cxnSp>
        <p:nvCxnSpPr>
          <p:cNvPr id="20" name="Straight Arrow Connector 19"/>
          <p:cNvCxnSpPr/>
          <p:nvPr/>
        </p:nvCxnSpPr>
        <p:spPr>
          <a:xfrm flipV="1">
            <a:off x="7830671" y="699247"/>
            <a:ext cx="1223682" cy="3423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146177" y="1680882"/>
            <a:ext cx="3523129" cy="525676"/>
          </a:xfrm>
          <a:prstGeom prst="rect">
            <a:avLst/>
          </a:prstGeom>
          <a:noFill/>
          <a:ln w="38100">
            <a:noFill/>
          </a:ln>
        </p:spPr>
        <p:txBody>
          <a:bodyPr wrap="square" lIns="103733" tIns="51866" rIns="103733" bIns="51866" numCol="1" rtlCol="0">
            <a:prstTxWarp prst="textChevronInverted">
              <a:avLst/>
            </a:prstTxWarp>
            <a:spAutoFit/>
          </a:bodyPr>
          <a:lstStyle/>
          <a:p>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Color / </a:t>
            </a:r>
            <a:r>
              <a:rPr lang="en-US" sz="2735" dirty="0" err="1">
                <a:ln w="0"/>
                <a:effectLst>
                  <a:outerShdw blurRad="38100" dist="19050" dir="2700000" algn="tl" rotWithShape="0">
                    <a:schemeClr val="dk1">
                      <a:alpha val="40000"/>
                    </a:schemeClr>
                  </a:outerShdw>
                </a:effectLst>
                <a:latin typeface="NikoshBAN" pitchFamily="2" charset="0"/>
                <a:cs typeface="NikoshBAN" pitchFamily="2" charset="0"/>
              </a:rPr>
              <a:t>Arttibuties</a:t>
            </a:r>
            <a:endParaRPr lang="en-US" sz="2735" dirty="0">
              <a:ln w="0"/>
              <a:effectLst>
                <a:outerShdw blurRad="38100" dist="19050" dir="2700000" algn="tl" rotWithShape="0">
                  <a:schemeClr val="dk1">
                    <a:alpha val="40000"/>
                  </a:schemeClr>
                </a:outerShdw>
              </a:effectLst>
              <a:latin typeface="NikoshBAN" pitchFamily="2" charset="0"/>
              <a:cs typeface="NikoshBAN" pitchFamily="2" charset="0"/>
            </a:endParaRPr>
          </a:p>
        </p:txBody>
      </p:sp>
      <p:cxnSp>
        <p:nvCxnSpPr>
          <p:cNvPr id="22" name="Straight Arrow Connector 21"/>
          <p:cNvCxnSpPr/>
          <p:nvPr/>
        </p:nvCxnSpPr>
        <p:spPr>
          <a:xfrm>
            <a:off x="7830671" y="1948235"/>
            <a:ext cx="1223682"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87824" y="2756648"/>
            <a:ext cx="5983941" cy="525629"/>
          </a:xfrm>
          <a:prstGeom prst="rect">
            <a:avLst/>
          </a:prstGeom>
          <a:noFill/>
          <a:ln w="38100">
            <a:noFill/>
          </a:ln>
        </p:spPr>
        <p:txBody>
          <a:bodyPr wrap="square" lIns="103733" tIns="51866" rIns="103733" bIns="51866" rtlCol="0">
            <a:spAutoFit/>
          </a:bodyPr>
          <a:lstStyle/>
          <a:p>
            <a:r>
              <a:rPr lang="en-US" sz="2735" dirty="0" err="1">
                <a:ln w="0"/>
                <a:effectLst>
                  <a:outerShdw blurRad="38100" dist="19050" dir="2700000" algn="tl" rotWithShape="0">
                    <a:schemeClr val="dk1">
                      <a:alpha val="40000"/>
                    </a:schemeClr>
                  </a:outerShdw>
                </a:effectLst>
                <a:latin typeface="NikoshBAN" pitchFamily="2" charset="0"/>
                <a:cs typeface="NikoshBAN" pitchFamily="2" charset="0"/>
              </a:rPr>
              <a:t>Transparancy</a:t>
            </a:r>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 / Stroke / Gradient</a:t>
            </a:r>
          </a:p>
        </p:txBody>
      </p:sp>
      <p:sp>
        <p:nvSpPr>
          <p:cNvPr id="24" name="TextBox 23"/>
          <p:cNvSpPr txBox="1"/>
          <p:nvPr/>
        </p:nvSpPr>
        <p:spPr>
          <a:xfrm>
            <a:off x="1120588" y="3563471"/>
            <a:ext cx="5997388" cy="336176"/>
          </a:xfrm>
          <a:prstGeom prst="rect">
            <a:avLst/>
          </a:prstGeom>
          <a:noFill/>
          <a:ln w="38100">
            <a:noFill/>
          </a:ln>
        </p:spPr>
        <p:txBody>
          <a:bodyPr wrap="square" lIns="103733" tIns="51866" rIns="103733" bIns="51866" numCol="1" rtlCol="0">
            <a:prstTxWarp prst="textChevron">
              <a:avLst/>
            </a:prstTxWarp>
            <a:spAutoFit/>
          </a:bodyPr>
          <a:lstStyle/>
          <a:p>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Styles / Swatches / </a:t>
            </a:r>
            <a:r>
              <a:rPr lang="en-US" sz="2735" dirty="0" err="1">
                <a:ln w="0"/>
                <a:effectLst>
                  <a:outerShdw blurRad="38100" dist="19050" dir="2700000" algn="tl" rotWithShape="0">
                    <a:schemeClr val="dk1">
                      <a:alpha val="40000"/>
                    </a:schemeClr>
                  </a:outerShdw>
                </a:effectLst>
                <a:latin typeface="NikoshBAN" pitchFamily="2" charset="0"/>
                <a:cs typeface="NikoshBAN" pitchFamily="2" charset="0"/>
              </a:rPr>
              <a:t>Bruses</a:t>
            </a:r>
            <a:endParaRPr lang="en-US" sz="2735"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25" name="TextBox 24"/>
          <p:cNvSpPr txBox="1"/>
          <p:nvPr/>
        </p:nvSpPr>
        <p:spPr>
          <a:xfrm>
            <a:off x="2935941" y="4235824"/>
            <a:ext cx="4074459" cy="525629"/>
          </a:xfrm>
          <a:prstGeom prst="rect">
            <a:avLst/>
          </a:prstGeom>
          <a:noFill/>
          <a:ln w="38100">
            <a:noFill/>
          </a:ln>
        </p:spPr>
        <p:txBody>
          <a:bodyPr wrap="square" lIns="103733" tIns="51866" rIns="103733" bIns="51866" rtlCol="0">
            <a:spAutoFit/>
          </a:bodyPr>
          <a:lstStyle/>
          <a:p>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Layer / Actions / Links</a:t>
            </a:r>
          </a:p>
        </p:txBody>
      </p:sp>
      <p:cxnSp>
        <p:nvCxnSpPr>
          <p:cNvPr id="26" name="Straight Arrow Connector 25"/>
          <p:cNvCxnSpPr/>
          <p:nvPr/>
        </p:nvCxnSpPr>
        <p:spPr>
          <a:xfrm flipV="1">
            <a:off x="7292788" y="3025588"/>
            <a:ext cx="1694329"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7171765" y="3632294"/>
            <a:ext cx="1815353" cy="9926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902824" y="4437530"/>
            <a:ext cx="2084294" cy="6723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4306" y="5042647"/>
            <a:ext cx="5150224" cy="403412"/>
          </a:xfrm>
          <a:prstGeom prst="rect">
            <a:avLst/>
          </a:prstGeom>
          <a:noFill/>
          <a:ln w="38100">
            <a:noFill/>
          </a:ln>
        </p:spPr>
        <p:txBody>
          <a:bodyPr wrap="square" lIns="103733" tIns="51866" rIns="103733" bIns="51866" numCol="1" rtlCol="0">
            <a:prstTxWarp prst="textCurveDown">
              <a:avLst/>
            </a:prstTxWarp>
            <a:spAutoFit/>
          </a:bodyPr>
          <a:lstStyle/>
          <a:p>
            <a:r>
              <a:rPr lang="en-US" sz="2735" dirty="0">
                <a:ln w="0"/>
                <a:effectLst>
                  <a:outerShdw blurRad="38100" dist="19050" dir="2700000" algn="tl" rotWithShape="0">
                    <a:schemeClr val="dk1">
                      <a:alpha val="40000"/>
                    </a:schemeClr>
                  </a:outerShdw>
                </a:effectLst>
                <a:latin typeface="NikoshBAN" pitchFamily="2" charset="0"/>
                <a:cs typeface="NikoshBAN" pitchFamily="2" charset="0"/>
              </a:rPr>
              <a:t>Character / Paragraph</a:t>
            </a:r>
          </a:p>
        </p:txBody>
      </p:sp>
      <p:cxnSp>
        <p:nvCxnSpPr>
          <p:cNvPr id="30" name="Straight Arrow Connector 29"/>
          <p:cNvCxnSpPr/>
          <p:nvPr/>
        </p:nvCxnSpPr>
        <p:spPr>
          <a:xfrm>
            <a:off x="7104529" y="5446059"/>
            <a:ext cx="2017059" cy="26894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1" descr="Purple mesh"/>
          <p:cNvSpPr>
            <a:spLocks noChangeArrowheads="1"/>
          </p:cNvSpPr>
          <p:nvPr/>
        </p:nvSpPr>
        <p:spPr bwMode="auto">
          <a:xfrm>
            <a:off x="1322294" y="5849471"/>
            <a:ext cx="6777318" cy="656713"/>
          </a:xfrm>
          <a:prstGeom prst="roundRect">
            <a:avLst>
              <a:gd name="adj" fmla="val 16667"/>
            </a:avLst>
          </a:prstGeom>
          <a:noFill/>
          <a:ln w="38100" algn="ctr">
            <a:noFill/>
            <a:round/>
            <a:headEnd/>
            <a:tailEnd/>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103733" tIns="51866" rIns="103733" bIns="51866" numCol="1">
            <a:prstTxWarp prst="textInflate">
              <a:avLst/>
            </a:prstTxWarp>
            <a:spAutoFit/>
          </a:bodyPr>
          <a:lstStyle/>
          <a:p>
            <a:pPr algn="ctr">
              <a:defRPr/>
            </a:pPr>
            <a:r>
              <a:rPr lang="en-US" sz="3177" dirty="0" err="1">
                <a:ln w="0"/>
                <a:effectLst>
                  <a:outerShdw blurRad="38100" dist="19050" dir="2700000" algn="tl" rotWithShape="0">
                    <a:schemeClr val="dk1">
                      <a:alpha val="40000"/>
                    </a:schemeClr>
                  </a:outerShdw>
                </a:effectLst>
                <a:latin typeface="NikoshBAN" pitchFamily="2" charset="0"/>
                <a:cs typeface="NikoshBAN" pitchFamily="2" charset="0"/>
              </a:rPr>
              <a:t>এডোবি</a:t>
            </a:r>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effectLst>
                  <a:outerShdw blurRad="38100" dist="19050" dir="2700000" algn="tl" rotWithShape="0">
                    <a:schemeClr val="dk1">
                      <a:alpha val="40000"/>
                    </a:schemeClr>
                  </a:outerShdw>
                </a:effectLst>
                <a:latin typeface="NikoshBAN" pitchFamily="2" charset="0"/>
                <a:cs typeface="NikoshBAN" pitchFamily="2" charset="0"/>
              </a:rPr>
              <a:t>ইলাষ্ট্রেটর</a:t>
            </a:r>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effectLst>
                  <a:outerShdw blurRad="38100" dist="19050" dir="2700000" algn="tl" rotWithShape="0">
                    <a:schemeClr val="dk1">
                      <a:alpha val="40000"/>
                    </a:schemeClr>
                  </a:outerShdw>
                </a:effectLst>
                <a:latin typeface="NikoshBAN" pitchFamily="2" charset="0"/>
                <a:cs typeface="NikoshBAN" pitchFamily="2" charset="0"/>
              </a:rPr>
              <a:t>প্যালেট</a:t>
            </a:r>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 </a:t>
            </a:r>
            <a:r>
              <a:rPr lang="bn-BD" sz="3177" dirty="0">
                <a:ln w="0"/>
                <a:effectLst>
                  <a:outerShdw blurRad="38100" dist="19050" dir="2700000" algn="tl" rotWithShape="0">
                    <a:schemeClr val="dk1">
                      <a:alpha val="40000"/>
                    </a:schemeClr>
                  </a:outerShdw>
                </a:effectLst>
                <a:latin typeface="NikoshBAN" pitchFamily="2" charset="0"/>
                <a:cs typeface="NikoshBAN" pitchFamily="2" charset="0"/>
              </a:rPr>
              <a:t>পরিচিতি</a:t>
            </a:r>
            <a:endParaRPr lang="en-US" sz="3177"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31" name="Frame 30"/>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par>
                                <p:cTn id="20" presetID="16" presetClass="entr" presetSubtype="21"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par>
                                <p:cTn id="26" presetID="16" presetClass="entr" presetSubtype="2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par>
                                <p:cTn id="32" presetID="16" presetClass="entr" presetSubtype="2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par>
                                <p:cTn id="38" presetID="16" presetClass="entr" presetSubtype="21"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arn(inVertical)">
                                      <p:cBhvr>
                                        <p:cTn id="40" dur="500"/>
                                        <p:tgtEl>
                                          <p:spTgt spid="30"/>
                                        </p:tgtEl>
                                      </p:cBhvr>
                                    </p:animEffect>
                                  </p:childTnLst>
                                </p:cTn>
                              </p:par>
                              <p:par>
                                <p:cTn id="41" presetID="16" presetClass="entr" presetSubtype="21"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4" grpId="0"/>
      <p:bldP spid="25"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descr="Bouquet"/>
          <p:cNvSpPr>
            <a:spLocks noChangeArrowheads="1"/>
          </p:cNvSpPr>
          <p:nvPr/>
        </p:nvSpPr>
        <p:spPr bwMode="auto">
          <a:xfrm>
            <a:off x="4146177" y="336177"/>
            <a:ext cx="3154176" cy="665614"/>
          </a:xfrm>
          <a:prstGeom prst="roundRect">
            <a:avLst>
              <a:gd name="adj" fmla="val 16667"/>
            </a:avLst>
          </a:prstGeom>
          <a:noFill/>
          <a:ln w="38100" algn="ctr">
            <a:noFill/>
            <a:round/>
            <a:headEnd/>
            <a:tailEnd/>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102580" tIns="51289" rIns="102580" bIns="51289" numCol="1">
            <a:prstTxWarp prst="textPlain">
              <a:avLst/>
            </a:prstTxWarp>
            <a:spAutoFit/>
          </a:bodyPr>
          <a:lstStyle/>
          <a:p>
            <a:pPr algn="ctr" fontAlgn="auto">
              <a:spcBef>
                <a:spcPts val="0"/>
              </a:spcBef>
              <a:spcAft>
                <a:spcPts val="0"/>
              </a:spcAft>
              <a:defRPr/>
            </a:pPr>
            <a:r>
              <a:rPr lang="bn-BD" sz="4500" dirty="0">
                <a:ln w="0"/>
                <a:effectLst>
                  <a:outerShdw blurRad="38100" dist="19050" dir="2700000" algn="tl" rotWithShape="0">
                    <a:schemeClr val="dk1">
                      <a:alpha val="40000"/>
                    </a:schemeClr>
                  </a:outerShdw>
                </a:effectLst>
                <a:latin typeface="NikoshBAN" pitchFamily="2" charset="0"/>
                <a:cs typeface="NikoshBAN" pitchFamily="2" charset="0"/>
              </a:rPr>
              <a:t>একক কাজ</a:t>
            </a:r>
            <a:endParaRPr lang="en-US" sz="45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9991" r="17967"/>
          <a:stretch/>
        </p:blipFill>
        <p:spPr>
          <a:xfrm>
            <a:off x="3352800" y="1371600"/>
            <a:ext cx="4858871" cy="3523129"/>
          </a:xfrm>
          <a:prstGeom prst="ellipse">
            <a:avLst/>
          </a:prstGeom>
          <a:ln w="63500" cap="rnd">
            <a:solidFill>
              <a:srgbClr val="333333"/>
            </a:solidFill>
          </a:ln>
          <a:effectLst>
            <a:glow rad="228600">
              <a:schemeClr val="accent3">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Frame 6"/>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lowchart: Alternate Process 5"/>
          <p:cNvSpPr/>
          <p:nvPr/>
        </p:nvSpPr>
        <p:spPr>
          <a:xfrm>
            <a:off x="1201271" y="5105400"/>
            <a:ext cx="9601200" cy="1371600"/>
          </a:xfrm>
          <a:prstGeom prst="flowChartAlternateProcess">
            <a:avLst/>
          </a:prstGeom>
          <a:noFill/>
          <a:ln w="38100">
            <a:noFill/>
          </a:ln>
          <a:effectLst>
            <a:glow rad="228600">
              <a:schemeClr val="accent1">
                <a:satMod val="175000"/>
                <a:alpha val="40000"/>
              </a:schemeClr>
            </a:glow>
          </a:effectLst>
        </p:spPr>
        <p:style>
          <a:lnRef idx="1">
            <a:schemeClr val="accent1"/>
          </a:lnRef>
          <a:fillRef idx="2">
            <a:schemeClr val="accent1"/>
          </a:fillRef>
          <a:effectRef idx="1">
            <a:schemeClr val="accent1"/>
          </a:effectRef>
          <a:fontRef idx="minor">
            <a:schemeClr val="dk1"/>
          </a:fontRef>
        </p:style>
        <p:txBody>
          <a:bodyPr lIns="103733" tIns="51866" rIns="103733" bIns="51866" rtlCol="0" anchor="ctr"/>
          <a:lstStyle/>
          <a:p>
            <a:pPr marL="583531" indent="-583531" fontAlgn="auto">
              <a:spcBef>
                <a:spcPts val="0"/>
              </a:spcBef>
              <a:spcAft>
                <a:spcPts val="0"/>
              </a:spcAft>
              <a:buFont typeface="+mj-lt"/>
              <a:buAutoNum type="arabicPeriod"/>
              <a:defRPr/>
            </a:pPr>
            <a:endParaRPr lang="en-US" sz="4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a:p>
            <a:pPr marL="518694" indent="-518694">
              <a:buFont typeface="+mj-lt"/>
              <a:buAutoNum type="arabicPeriod"/>
            </a:pPr>
            <a:r>
              <a:rPr lang="en-US" sz="4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45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ইলেস্ট্রেটর</a:t>
            </a:r>
            <a:r>
              <a:rPr lang="en-US" sz="4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45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সি</a:t>
            </a:r>
            <a:r>
              <a:rPr lang="en-US" sz="4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45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এস</a:t>
            </a:r>
            <a:r>
              <a:rPr lang="en-US" sz="4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45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কি</a:t>
            </a:r>
            <a:r>
              <a:rPr lang="en-US" sz="4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p>
          <a:p>
            <a:pPr marL="518694" indent="-518694" fontAlgn="auto">
              <a:spcBef>
                <a:spcPts val="0"/>
              </a:spcBef>
              <a:spcAft>
                <a:spcPts val="0"/>
              </a:spcAft>
              <a:buFont typeface="+mj-lt"/>
              <a:buAutoNum type="arabicPeriod"/>
              <a:defRPr/>
            </a:pPr>
            <a:r>
              <a:rPr lang="en-US" sz="45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গ্রাফিক্স</a:t>
            </a:r>
            <a:r>
              <a:rPr lang="en-US" sz="4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bn-BD" sz="4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তৈরি করতে কী ব্যবহার করা হয়? </a:t>
            </a:r>
            <a:endParaRPr lang="en-US" sz="4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a:p>
            <a:pPr marL="583531" indent="-583531" fontAlgn="auto">
              <a:spcBef>
                <a:spcPts val="0"/>
              </a:spcBef>
              <a:spcAft>
                <a:spcPts val="0"/>
              </a:spcAft>
              <a:buFont typeface="+mj-lt"/>
              <a:buAutoNum type="arabicPeriod"/>
              <a:defRPr/>
            </a:pPr>
            <a:endParaRPr lang="en-US" sz="4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New Upload\Adove illustraror\New folder\indexkilbil33.jpg"/>
          <p:cNvPicPr>
            <a:picLocks noChangeAspect="1" noChangeArrowheads="1"/>
          </p:cNvPicPr>
          <p:nvPr/>
        </p:nvPicPr>
        <p:blipFill>
          <a:blip r:embed="rId2"/>
          <a:srcRect/>
          <a:stretch>
            <a:fillRect/>
          </a:stretch>
        </p:blipFill>
        <p:spPr bwMode="auto">
          <a:xfrm>
            <a:off x="730624" y="228600"/>
            <a:ext cx="10730753" cy="6400800"/>
          </a:xfrm>
          <a:prstGeom prst="rect">
            <a:avLst/>
          </a:prstGeom>
          <a:ln>
            <a:noFill/>
          </a:ln>
          <a:effectLst>
            <a:glow rad="228600">
              <a:schemeClr val="accent4">
                <a:satMod val="175000"/>
                <a:alpha val="40000"/>
              </a:schemeClr>
            </a:glow>
            <a:softEdge rad="112500"/>
          </a:effectLst>
        </p:spPr>
      </p:pic>
      <p:pic>
        <p:nvPicPr>
          <p:cNvPr id="23" name="Picture 22" descr="Capture111.PNG"/>
          <p:cNvPicPr>
            <a:picLocks noChangeAspect="1"/>
          </p:cNvPicPr>
          <p:nvPr/>
        </p:nvPicPr>
        <p:blipFill>
          <a:blip r:embed="rId3"/>
          <a:stretch>
            <a:fillRect/>
          </a:stretch>
        </p:blipFill>
        <p:spPr>
          <a:xfrm>
            <a:off x="717177" y="201706"/>
            <a:ext cx="10757647" cy="6387353"/>
          </a:xfrm>
          <a:prstGeom prst="rect">
            <a:avLst/>
          </a:prstGeom>
          <a:ln>
            <a:noFill/>
          </a:ln>
          <a:effectLst>
            <a:softEdge rad="112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412" y="523384"/>
            <a:ext cx="1546412" cy="2140324"/>
          </a:xfrm>
          <a:prstGeom prst="rect">
            <a:avLst/>
          </a:prstGeom>
        </p:spPr>
      </p:pic>
      <p:sp>
        <p:nvSpPr>
          <p:cNvPr id="27" name="TextBox 26"/>
          <p:cNvSpPr txBox="1"/>
          <p:nvPr/>
        </p:nvSpPr>
        <p:spPr>
          <a:xfrm>
            <a:off x="3070412" y="941295"/>
            <a:ext cx="6925235" cy="630961"/>
          </a:xfrm>
          <a:prstGeom prst="flowChartAlternateProcess">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prstTxWarp prst="textPlain">
              <a:avLst/>
            </a:prstTxWarp>
            <a:spAutoFit/>
          </a:bodyPr>
          <a:lstStyle/>
          <a:p>
            <a:pPr algn="ctr"/>
            <a:r>
              <a:rPr lang="en-US" sz="3177"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ইলেস্ট্রেটর</a:t>
            </a:r>
            <a:r>
              <a:rPr lang="bn-BD" sz="3177"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ব্যবহার করে নতুন ফাইল তৈরি করা </a:t>
            </a:r>
            <a:endParaRPr lang="en-US" sz="3177"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cxnSp>
        <p:nvCxnSpPr>
          <p:cNvPr id="20" name="Straight Arrow Connector 19"/>
          <p:cNvCxnSpPr/>
          <p:nvPr/>
        </p:nvCxnSpPr>
        <p:spPr>
          <a:xfrm rot="10800000" flipV="1">
            <a:off x="1053353" y="0"/>
            <a:ext cx="1008529" cy="60511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1389530" y="941294"/>
            <a:ext cx="853888" cy="52107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1" descr="Capture 333.PNG"/>
          <p:cNvPicPr>
            <a:picLocks noChangeAspect="1"/>
          </p:cNvPicPr>
          <p:nvPr/>
        </p:nvPicPr>
        <p:blipFill>
          <a:blip r:embed="rId5"/>
          <a:stretch>
            <a:fillRect/>
          </a:stretch>
        </p:blipFill>
        <p:spPr>
          <a:xfrm>
            <a:off x="3272118" y="1680882"/>
            <a:ext cx="5513294" cy="33998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30" name="Straight Arrow Connector 29"/>
          <p:cNvCxnSpPr/>
          <p:nvPr/>
        </p:nvCxnSpPr>
        <p:spPr>
          <a:xfrm flipH="1">
            <a:off x="4544051" y="2131428"/>
            <a:ext cx="1014067" cy="8269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flipV="1">
            <a:off x="8180294" y="1748117"/>
            <a:ext cx="1210235" cy="60511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Rounded Rectangle 1"/>
          <p:cNvSpPr>
            <a:spLocks noChangeArrowheads="1"/>
          </p:cNvSpPr>
          <p:nvPr/>
        </p:nvSpPr>
        <p:spPr bwMode="auto">
          <a:xfrm>
            <a:off x="1322294" y="5378823"/>
            <a:ext cx="8135471" cy="605118"/>
          </a:xfrm>
          <a:prstGeom prst="roundRect">
            <a:avLst>
              <a:gd name="adj" fmla="val 16667"/>
            </a:avLst>
          </a:prstGeom>
          <a:noFill/>
          <a:ln w="9525" algn="ctr">
            <a:noFill/>
            <a:round/>
            <a:headEnd/>
            <a:tailEnd/>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prstTxWarp prst="textPlain">
              <a:avLst/>
            </a:prstTxWarp>
          </a:bodyPr>
          <a:lstStyle/>
          <a:p>
            <a:pPr algn="ctr" eaLnBrk="0" hangingPunct="0"/>
            <a:r>
              <a:rPr lang="bn-BD" sz="2118" b="1" dirty="0">
                <a:ln w="10160">
                  <a:solidFill>
                    <a:srgbClr val="FF0000"/>
                  </a:solidFill>
                  <a:prstDash val="solid"/>
                </a:ln>
                <a:solidFill>
                  <a:srgbClr val="FF0000"/>
                </a:solidFill>
                <a:effectLst>
                  <a:glow rad="228600">
                    <a:schemeClr val="accent4">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প্রথমে</a:t>
            </a:r>
            <a:r>
              <a:rPr lang="en-US" sz="2118" b="1" dirty="0">
                <a:ln w="10160">
                  <a:solidFill>
                    <a:srgbClr val="FF0000"/>
                  </a:solidFill>
                  <a:prstDash val="solid"/>
                </a:ln>
                <a:solidFill>
                  <a:srgbClr val="FF0000"/>
                </a:solidFill>
                <a:effectLst>
                  <a:glow rad="228600">
                    <a:schemeClr val="accent4">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File click &gt; New click &gt; New Document = Size &gt; Ok </a:t>
            </a:r>
            <a:r>
              <a:rPr lang="bn-BD" b="1" dirty="0">
                <a:ln w="10160">
                  <a:solidFill>
                    <a:srgbClr val="FF0000"/>
                  </a:solidFill>
                  <a:prstDash val="solid"/>
                </a:ln>
                <a:solidFill>
                  <a:srgbClr val="FF0000"/>
                </a:solidFill>
                <a:effectLst>
                  <a:glow rad="228600">
                    <a:schemeClr val="accent4">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endParaRPr lang="en-US" b="1" dirty="0">
              <a:ln w="10160">
                <a:solidFill>
                  <a:srgbClr val="FF0000"/>
                </a:solidFill>
                <a:prstDash val="solid"/>
              </a:ln>
              <a:solidFill>
                <a:srgbClr val="FF0000"/>
              </a:solidFill>
              <a:effectLst>
                <a:glow rad="228600">
                  <a:schemeClr val="accent4">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
        <p:nvSpPr>
          <p:cNvPr id="13" name="Frame 12"/>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down)">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down)">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42" dur="1000" fill="hold"/>
                                        <p:tgtEl>
                                          <p:spTgt spid="33"/>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p:cNvPicPr>
            <a:picLocks noChangeAspect="1" noChangeArrowheads="1"/>
          </p:cNvPicPr>
          <p:nvPr/>
        </p:nvPicPr>
        <p:blipFill>
          <a:blip r:embed="rId2"/>
          <a:srcRect/>
          <a:stretch>
            <a:fillRect/>
          </a:stretch>
        </p:blipFill>
        <p:spPr bwMode="auto">
          <a:xfrm>
            <a:off x="649941" y="268941"/>
            <a:ext cx="10892118" cy="6320118"/>
          </a:xfrm>
          <a:prstGeom prst="rect">
            <a:avLst/>
          </a:prstGeom>
          <a:noFill/>
          <a:ln w="9525">
            <a:noFill/>
            <a:miter lim="800000"/>
            <a:headEnd/>
            <a:tailEnd/>
          </a:ln>
          <a:effectLst/>
        </p:spPr>
      </p:pic>
      <p:pic>
        <p:nvPicPr>
          <p:cNvPr id="4" name="Picture 3" descr="Capture111.PNG"/>
          <p:cNvPicPr>
            <a:picLocks noChangeAspect="1"/>
          </p:cNvPicPr>
          <p:nvPr/>
        </p:nvPicPr>
        <p:blipFill>
          <a:blip r:embed="rId3"/>
          <a:stretch>
            <a:fillRect/>
          </a:stretch>
        </p:blipFill>
        <p:spPr>
          <a:xfrm>
            <a:off x="717176" y="268941"/>
            <a:ext cx="10690412" cy="632011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412" y="537882"/>
            <a:ext cx="1546412" cy="2140324"/>
          </a:xfrm>
          <a:prstGeom prst="rect">
            <a:avLst/>
          </a:prstGeom>
        </p:spPr>
      </p:pic>
      <p:sp>
        <p:nvSpPr>
          <p:cNvPr id="19" name="TextBox 18"/>
          <p:cNvSpPr txBox="1"/>
          <p:nvPr/>
        </p:nvSpPr>
        <p:spPr>
          <a:xfrm>
            <a:off x="2599765" y="806824"/>
            <a:ext cx="6320118" cy="630961"/>
          </a:xfrm>
          <a:prstGeom prst="flowChartAlternateProcess">
            <a:avLst/>
          </a:prstGeom>
          <a:no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prstTxWarp prst="textPlain">
              <a:avLst/>
            </a:prstTxWarp>
            <a:spAutoFit/>
          </a:bodyPr>
          <a:lstStyle/>
          <a:p>
            <a:pPr algn="ctr"/>
            <a:r>
              <a:rPr lang="en-US" sz="3177"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ইলেস্ট্রেটর</a:t>
            </a:r>
            <a:r>
              <a:rPr lang="bn-BD" sz="3177"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ব্যবহার করে ফাইল </a:t>
            </a:r>
            <a:r>
              <a:rPr lang="en-US" sz="3177"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সংরক্ষন</a:t>
            </a:r>
            <a:r>
              <a:rPr lang="bn-BD" sz="3177"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করা </a:t>
            </a:r>
            <a:endParaRPr lang="en-US" sz="3177"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cxnSp>
        <p:nvCxnSpPr>
          <p:cNvPr id="14" name="Straight Arrow Connector 13"/>
          <p:cNvCxnSpPr/>
          <p:nvPr/>
        </p:nvCxnSpPr>
        <p:spPr>
          <a:xfrm rot="10800000">
            <a:off x="1187824" y="744393"/>
            <a:ext cx="1143000" cy="19690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 idx="3"/>
          </p:cNvCxnSpPr>
          <p:nvPr/>
        </p:nvCxnSpPr>
        <p:spPr>
          <a:xfrm flipH="1">
            <a:off x="1524003" y="1608045"/>
            <a:ext cx="806821" cy="90550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16" descr="Capture 222.PNG"/>
          <p:cNvPicPr>
            <a:picLocks noChangeAspect="1"/>
          </p:cNvPicPr>
          <p:nvPr/>
        </p:nvPicPr>
        <p:blipFill>
          <a:blip r:embed="rId5"/>
          <a:stretch>
            <a:fillRect/>
          </a:stretch>
        </p:blipFill>
        <p:spPr>
          <a:xfrm>
            <a:off x="2734235" y="1613647"/>
            <a:ext cx="5983941" cy="38996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4" name="Rounded Rectangle 1"/>
          <p:cNvSpPr>
            <a:spLocks noChangeArrowheads="1"/>
          </p:cNvSpPr>
          <p:nvPr/>
        </p:nvSpPr>
        <p:spPr bwMode="auto">
          <a:xfrm>
            <a:off x="851647" y="5715000"/>
            <a:ext cx="8942294" cy="605118"/>
          </a:xfrm>
          <a:prstGeom prst="roundRect">
            <a:avLst>
              <a:gd name="adj" fmla="val 16667"/>
            </a:avLst>
          </a:prstGeom>
          <a:noFill/>
          <a:ln w="9525" algn="ctr">
            <a:noFill/>
            <a:round/>
            <a:headEnd/>
            <a:tailEnd/>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prstTxWarp prst="textPlain">
              <a:avLst/>
            </a:prstTxWarp>
          </a:bodyPr>
          <a:lstStyle/>
          <a:p>
            <a:pPr algn="ctr" eaLnBrk="0" hangingPunct="0"/>
            <a:r>
              <a:rPr lang="en-US" sz="2118" b="1" dirty="0">
                <a:ln w="10160">
                  <a:solidFill>
                    <a:srgbClr val="FF0000"/>
                  </a:solidFill>
                  <a:prstDash val="solid"/>
                </a:ln>
                <a:solidFill>
                  <a:srgbClr val="FF00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File click &gt; Save As click &gt; File Name = Save click  </a:t>
            </a:r>
            <a:r>
              <a:rPr lang="bn-BD" b="1" dirty="0" smtClean="0">
                <a:ln w="10160">
                  <a:solidFill>
                    <a:srgbClr val="FF0000"/>
                  </a:solidFill>
                  <a:prstDash val="solid"/>
                </a:ln>
                <a:solidFill>
                  <a:srgbClr val="FF00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endParaRPr lang="en-US" b="1" dirty="0">
              <a:ln w="10160">
                <a:solidFill>
                  <a:srgbClr val="FF0000"/>
                </a:solidFill>
                <a:prstDash val="solid"/>
              </a:ln>
              <a:solidFill>
                <a:srgbClr val="FF00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cxnSp>
        <p:nvCxnSpPr>
          <p:cNvPr id="35" name="Straight Arrow Connector 34"/>
          <p:cNvCxnSpPr/>
          <p:nvPr/>
        </p:nvCxnSpPr>
        <p:spPr>
          <a:xfrm>
            <a:off x="2599765" y="4370294"/>
            <a:ext cx="1277471" cy="739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7911353" y="4034118"/>
            <a:ext cx="1277471" cy="87405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Frame 12"/>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down)">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4549588" y="672353"/>
            <a:ext cx="2084294" cy="672353"/>
          </a:xfrm>
          <a:prstGeom prst="flowChartAlternateProcess">
            <a:avLst/>
          </a:prstGeom>
          <a:noFill/>
          <a:ln>
            <a:noFill/>
          </a:ln>
          <a:effectLst>
            <a:glow rad="139700">
              <a:schemeClr val="accent1">
                <a:satMod val="175000"/>
                <a:alpha val="40000"/>
              </a:schemeClr>
            </a:glo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103733" tIns="51866" rIns="103733" bIns="51866" numCol="1" rtlCol="0" anchor="ctr">
            <a:prstTxWarp prst="textPlain">
              <a:avLst/>
            </a:prstTxWarp>
          </a:bodyPr>
          <a:lstStyle/>
          <a:p>
            <a:pPr algn="ctr"/>
            <a:r>
              <a:rPr lang="en-US" sz="5294"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endParaRPr lang="en-US" sz="5294"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3" name="Picture 12" descr="picture-73310-1440962543"/>
          <p:cNvPicPr>
            <a:picLocks noChangeAspect="1" noChangeArrowheads="1"/>
          </p:cNvPicPr>
          <p:nvPr/>
        </p:nvPicPr>
        <p:blipFill>
          <a:blip r:embed="rId3"/>
          <a:srcRect/>
          <a:stretch>
            <a:fillRect/>
          </a:stretch>
        </p:blipFill>
        <p:spPr bwMode="auto">
          <a:xfrm>
            <a:off x="1754559" y="1619734"/>
            <a:ext cx="1804429" cy="1680882"/>
          </a:xfrm>
          <a:prstGeom prst="rect">
            <a:avLst/>
          </a:prstGeom>
          <a:ln>
            <a:noFill/>
          </a:ln>
          <a:effectLst>
            <a:softEdge rad="112500"/>
          </a:effectLst>
        </p:spPr>
      </p:pic>
      <p:sp>
        <p:nvSpPr>
          <p:cNvPr id="9" name="TextBox 8"/>
          <p:cNvSpPr txBox="1"/>
          <p:nvPr/>
        </p:nvSpPr>
        <p:spPr>
          <a:xfrm>
            <a:off x="685800" y="3361765"/>
            <a:ext cx="5746377" cy="2923877"/>
          </a:xfrm>
          <a:prstGeom prst="rect">
            <a:avLst/>
          </a:prstGeom>
          <a:noFill/>
        </p:spPr>
        <p:txBody>
          <a:bodyPr wrap="square" rtlCol="0">
            <a:spAutoFit/>
          </a:bodyPr>
          <a:lstStyle/>
          <a:p>
            <a:pPr defTabSz="403409">
              <a:defRPr/>
            </a:pP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হারুনর</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রশীদ</a:t>
            </a:r>
            <a:endParaRPr lang="bn-BD"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03409">
              <a:defRPr/>
            </a:pP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ট্রেড</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ইন্সট্রাক্টর</a:t>
            </a:r>
            <a:endPar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03409">
              <a:defRPr/>
            </a:pP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ঘোড়াশাল</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আবদুল</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করিম</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উচ্চ</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বিদ্যালয়</a:t>
            </a: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03409">
              <a:defRPr/>
            </a:pP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মুরাদনগর</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কুমিল্লা</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03409">
              <a:defRPr/>
            </a:pP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মোবাইলঃ</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০১871117308</a:t>
            </a:r>
            <a:endPar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6200000">
            <a:off x="7710384" y="1730790"/>
            <a:ext cx="1788459" cy="1560928"/>
          </a:xfrm>
          <a:prstGeom prst="rect">
            <a:avLst/>
          </a:prstGeom>
        </p:spPr>
      </p:pic>
      <p:sp>
        <p:nvSpPr>
          <p:cNvPr id="12" name="TextBox 11"/>
          <p:cNvSpPr txBox="1"/>
          <p:nvPr/>
        </p:nvSpPr>
        <p:spPr>
          <a:xfrm>
            <a:off x="6191199" y="3502323"/>
            <a:ext cx="4638166" cy="2549325"/>
          </a:xfrm>
          <a:prstGeom prst="rect">
            <a:avLst/>
          </a:prstGeom>
          <a:noFill/>
          <a:ln>
            <a:no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wrap="square" lIns="103733" tIns="51866" rIns="103733" bIns="51866" rtlCol="0">
            <a:spAutoFit/>
          </a:bodyPr>
          <a:lstStyle/>
          <a:p>
            <a:pPr algn="ctr"/>
            <a:r>
              <a:rPr lang="bn-BD"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বিষয়ঃ তথ্য ও যোগাযোগ প্রযুক্তি</a:t>
            </a:r>
          </a:p>
          <a:p>
            <a:pPr algn="ctr"/>
            <a:r>
              <a:rPr lang="bn-BD"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শ্রেণিঃ</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নবম</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ও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দশম</a:t>
            </a:r>
            <a:endParaRPr lang="bn-BD"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bn-BD"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অধ্যায়ঃ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পঞ্চম</a:t>
            </a:r>
            <a:endPar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পাঠ</a:t>
            </a:r>
            <a:r>
              <a:rPr lang="bn-BD"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শিরোনামঃ</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এডোবি</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ইলেস্ট্রেটর</a:t>
            </a:r>
            <a:endParaRPr lang="bn-BD"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bn-BD"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সময়ঃ ৫০মি</a:t>
            </a:r>
          </a:p>
        </p:txBody>
      </p:sp>
      <p:sp>
        <p:nvSpPr>
          <p:cNvPr id="14" name="Frame 13"/>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New Image\abgrbg1.jpg"/>
          <p:cNvPicPr>
            <a:picLocks noChangeAspect="1" noChangeArrowheads="1"/>
          </p:cNvPicPr>
          <p:nvPr/>
        </p:nvPicPr>
        <p:blipFill>
          <a:blip r:embed="rId2"/>
          <a:srcRect/>
          <a:stretch>
            <a:fillRect/>
          </a:stretch>
        </p:blipFill>
        <p:spPr bwMode="auto">
          <a:xfrm>
            <a:off x="824753" y="304800"/>
            <a:ext cx="10542494" cy="624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Capture111.PNG"/>
          <p:cNvPicPr>
            <a:picLocks noChangeAspect="1"/>
          </p:cNvPicPr>
          <p:nvPr/>
        </p:nvPicPr>
        <p:blipFill>
          <a:blip r:embed="rId3"/>
          <a:stretch>
            <a:fillRect/>
          </a:stretch>
        </p:blipFill>
        <p:spPr>
          <a:xfrm>
            <a:off x="784412" y="287560"/>
            <a:ext cx="10690412" cy="630149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647" y="537882"/>
            <a:ext cx="1546412" cy="2140324"/>
          </a:xfrm>
          <a:prstGeom prst="rect">
            <a:avLst/>
          </a:prstGeom>
        </p:spPr>
      </p:pic>
      <p:sp>
        <p:nvSpPr>
          <p:cNvPr id="14" name="TextBox 13"/>
          <p:cNvSpPr txBox="1"/>
          <p:nvPr/>
        </p:nvSpPr>
        <p:spPr>
          <a:xfrm>
            <a:off x="2633382" y="995083"/>
            <a:ext cx="6992471" cy="630961"/>
          </a:xfrm>
          <a:prstGeom prst="flowChartAlternateProcess">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prstTxWarp prst="textPlain">
              <a:avLst/>
            </a:prstTxWarp>
            <a:spAutoFit/>
          </a:bodyPr>
          <a:lstStyle/>
          <a:p>
            <a:pPr algn="ctr"/>
            <a:r>
              <a:rPr lang="en-US" sz="3177"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ইলেস্ট্রেটর</a:t>
            </a:r>
            <a:r>
              <a:rPr lang="bn-BD" sz="3177"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ব্যবহার করে  ফাইল </a:t>
            </a:r>
            <a:r>
              <a:rPr lang="en-US" sz="3177"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Open</a:t>
            </a:r>
            <a:r>
              <a:rPr lang="bn-BD" sz="3177"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করা </a:t>
            </a:r>
            <a:endParaRPr lang="en-US" sz="3177"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cxnSp>
        <p:nvCxnSpPr>
          <p:cNvPr id="18" name="Straight Arrow Connector 17"/>
          <p:cNvCxnSpPr/>
          <p:nvPr/>
        </p:nvCxnSpPr>
        <p:spPr>
          <a:xfrm rot="5400000" flipH="1" flipV="1">
            <a:off x="313766" y="1143001"/>
            <a:ext cx="1075764" cy="26894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1524000" y="672353"/>
            <a:ext cx="941294" cy="67235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19" descr="Capture 444.PNG"/>
          <p:cNvPicPr>
            <a:picLocks noChangeAspect="1"/>
          </p:cNvPicPr>
          <p:nvPr/>
        </p:nvPicPr>
        <p:blipFill>
          <a:blip r:embed="rId5"/>
          <a:stretch>
            <a:fillRect/>
          </a:stretch>
        </p:blipFill>
        <p:spPr>
          <a:xfrm>
            <a:off x="3272117" y="1680883"/>
            <a:ext cx="5849471" cy="39591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5" name="Straight Arrow Connector 24"/>
          <p:cNvCxnSpPr/>
          <p:nvPr/>
        </p:nvCxnSpPr>
        <p:spPr>
          <a:xfrm rot="10800000" flipV="1">
            <a:off x="7373471" y="2622176"/>
            <a:ext cx="941294" cy="80682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373471" y="4303059"/>
            <a:ext cx="1008529" cy="53788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Rounded Rectangle 1"/>
          <p:cNvSpPr>
            <a:spLocks noChangeArrowheads="1"/>
          </p:cNvSpPr>
          <p:nvPr/>
        </p:nvSpPr>
        <p:spPr bwMode="auto">
          <a:xfrm>
            <a:off x="1187823" y="5715000"/>
            <a:ext cx="8606118" cy="605118"/>
          </a:xfrm>
          <a:prstGeom prst="roundRect">
            <a:avLst>
              <a:gd name="adj" fmla="val 16667"/>
            </a:avLst>
          </a:prstGeom>
          <a:noFill/>
          <a:ln w="9525" algn="ctr">
            <a:noFill/>
            <a:round/>
            <a:headEnd/>
            <a:tailEnd/>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prstTxWarp prst="textPlain">
              <a:avLst/>
            </a:prstTxWarp>
          </a:bodyPr>
          <a:lstStyle/>
          <a:p>
            <a:pPr algn="ctr" eaLnBrk="0" hangingPunct="0"/>
            <a:r>
              <a:rPr lang="en-US" sz="2118" b="1" dirty="0">
                <a:ln w="10160">
                  <a:solidFill>
                    <a:srgbClr val="FF0000"/>
                  </a:solidFill>
                  <a:prstDash val="solid"/>
                </a:ln>
                <a:solidFill>
                  <a:srgbClr val="FF00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File click &gt; Open click &gt; File Select = Open  click  </a:t>
            </a:r>
            <a:r>
              <a:rPr lang="bn-BD" b="1" dirty="0" smtClean="0">
                <a:ln w="10160">
                  <a:solidFill>
                    <a:srgbClr val="FF0000"/>
                  </a:solidFill>
                  <a:prstDash val="solid"/>
                </a:ln>
                <a:solidFill>
                  <a:srgbClr val="FF00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endParaRPr lang="en-US" b="1" dirty="0">
              <a:ln w="10160">
                <a:solidFill>
                  <a:srgbClr val="FF0000"/>
                </a:solidFill>
                <a:prstDash val="solid"/>
              </a:ln>
              <a:solidFill>
                <a:srgbClr val="FF00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
        <p:nvSpPr>
          <p:cNvPr id="13" name="Frame 12"/>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Alternate Process 11"/>
          <p:cNvSpPr/>
          <p:nvPr/>
        </p:nvSpPr>
        <p:spPr>
          <a:xfrm>
            <a:off x="3541059" y="403412"/>
            <a:ext cx="6454588" cy="685800"/>
          </a:xfrm>
          <a:prstGeom prst="flowChartAlternateProcess">
            <a:avLst/>
          </a:prstGeom>
          <a:no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03724" tIns="51861" rIns="103724" bIns="51861" numCol="1" rtlCol="0" anchor="ctr">
            <a:prstTxWarp prst="textPlain">
              <a:avLst/>
            </a:prstTxWarp>
          </a:bodyPr>
          <a:lstStyle/>
          <a:p>
            <a:pPr lvl="0" algn="ctr"/>
            <a:r>
              <a:rPr lang="bn-IN" sz="4236" dirty="0">
                <a:ln w="0"/>
                <a:solidFill>
                  <a:schemeClr val="tx1"/>
                </a:solidFill>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কাট কপি পেস্ট কমান্ডের ব্যবহার </a:t>
            </a:r>
            <a:endParaRPr lang="en-US" sz="4236"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3" name="Rectangle 12"/>
          <p:cNvSpPr/>
          <p:nvPr/>
        </p:nvSpPr>
        <p:spPr>
          <a:xfrm>
            <a:off x="3406588" y="1411942"/>
            <a:ext cx="7463118" cy="1174543"/>
          </a:xfrm>
          <a:prstGeom prst="rect">
            <a:avLst/>
          </a:prstGeom>
        </p:spPr>
        <p:txBody>
          <a:bodyPr wrap="square" lIns="103733" tIns="51866" rIns="103733" bIns="51866" numCol="1">
            <a:prstTxWarp prst="textPlain">
              <a:avLst/>
            </a:prstTxWarp>
            <a:spAutoFit/>
          </a:bodyPr>
          <a:lstStyle/>
          <a:p>
            <a:pPr algn="ct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Cut =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অনেক</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সময়</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ডকুমেন্টের</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কোন</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অক্ষর</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শব্দ</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বাক্য</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বা</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কোন</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অংশকে</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এক</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জায়গা</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থেকে</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অন্য</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জায়গায়</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সরাতে</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Cut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ব্যবহার</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করা</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হয়</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endParaRPr lang="en-US" sz="2471" dirty="0">
              <a:ln w="0"/>
              <a:effectLst>
                <a:outerShdw blurRad="38100" dist="19050" dir="2700000" algn="tl" rotWithShape="0">
                  <a:schemeClr val="dk1">
                    <a:alpha val="40000"/>
                  </a:schemeClr>
                </a:outerShdw>
              </a:effectLst>
            </a:endParaRPr>
          </a:p>
        </p:txBody>
      </p:sp>
      <p:sp>
        <p:nvSpPr>
          <p:cNvPr id="22" name="Rectangle 21"/>
          <p:cNvSpPr/>
          <p:nvPr/>
        </p:nvSpPr>
        <p:spPr>
          <a:xfrm>
            <a:off x="3339353" y="3092824"/>
            <a:ext cx="7664824" cy="1237296"/>
          </a:xfrm>
          <a:prstGeom prst="rect">
            <a:avLst/>
          </a:prstGeom>
        </p:spPr>
        <p:txBody>
          <a:bodyPr wrap="square" lIns="103733" tIns="51866" rIns="103733" bIns="51866" numCol="1">
            <a:prstTxWarp prst="textPlain">
              <a:avLst/>
            </a:prstTxWarp>
            <a:spAutoFit/>
          </a:bodyPr>
          <a:lstStyle/>
          <a:p>
            <a:pPr algn="ct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Copy =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অনেক</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সময়</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ডকুমেন্টের</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কোন</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অক্ষর</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শব্দ</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বাক্য</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বা</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p>
          <a:p>
            <a:pPr algn="ct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কোন</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অংশের</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অনুলিপি</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বা</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কপি</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এক</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জায়গা</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থেকে</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অন্য</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জায়গায়</a:t>
            </a:r>
            <a:endPar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endParaRPr>
          </a:p>
          <a:p>
            <a:pPr algn="ct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নিতে</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Copy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ব্যবহার</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করা</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হয়</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endParaRPr lang="en-US" sz="2471" dirty="0">
              <a:ln w="0"/>
              <a:effectLst>
                <a:outerShdw blurRad="38100" dist="19050" dir="2700000" algn="tl" rotWithShape="0">
                  <a:schemeClr val="dk1">
                    <a:alpha val="40000"/>
                  </a:schemeClr>
                </a:outerShdw>
              </a:effectLst>
            </a:endParaRPr>
          </a:p>
        </p:txBody>
      </p:sp>
      <p:sp>
        <p:nvSpPr>
          <p:cNvPr id="23" name="Rectangle 22"/>
          <p:cNvSpPr/>
          <p:nvPr/>
        </p:nvSpPr>
        <p:spPr>
          <a:xfrm>
            <a:off x="3339353" y="4639235"/>
            <a:ext cx="7135876" cy="1107307"/>
          </a:xfrm>
          <a:prstGeom prst="rect">
            <a:avLst/>
          </a:prstGeom>
        </p:spPr>
        <p:txBody>
          <a:bodyPr wrap="square" lIns="103733" tIns="51866" rIns="103733" bIns="51866" numCol="1">
            <a:prstTxWarp prst="textPlain">
              <a:avLst/>
            </a:prstTxWarp>
            <a:spAutoFit/>
          </a:bodyPr>
          <a:lstStyle/>
          <a:p>
            <a:pPr algn="ct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Paste =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কাট</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ও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কপি</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করার</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পরের</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কাজ</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হল</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নির্বাচিত</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অক্ষর</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 </a:t>
            </a:r>
          </a:p>
          <a:p>
            <a:pPr algn="ct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শব্দ</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বাক্য</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বা</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অংশকে</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নির্ধারিত</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স্থানে</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পেস্ট</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করা</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endParaRPr lang="en-US" sz="2471" dirty="0">
              <a:ln w="0"/>
              <a:effectLst>
                <a:outerShdw blurRad="38100" dist="19050" dir="2700000" algn="tl" rotWithShape="0">
                  <a:schemeClr val="dk1">
                    <a:alpha val="40000"/>
                  </a:schemeClr>
                </a:outerShdw>
              </a:effectLst>
            </a:endParaRPr>
          </a:p>
        </p:txBody>
      </p:sp>
      <p:pic>
        <p:nvPicPr>
          <p:cNvPr id="24" name="Picture 23" descr="778.JPG"/>
          <p:cNvPicPr>
            <a:picLocks noChangeAspect="1"/>
          </p:cNvPicPr>
          <p:nvPr/>
        </p:nvPicPr>
        <p:blipFill>
          <a:blip r:embed="rId2"/>
          <a:stretch>
            <a:fillRect/>
          </a:stretch>
        </p:blipFill>
        <p:spPr>
          <a:xfrm>
            <a:off x="851647" y="1394137"/>
            <a:ext cx="2218765"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24" descr="5556.JPG"/>
          <p:cNvPicPr>
            <a:picLocks noChangeAspect="1"/>
          </p:cNvPicPr>
          <p:nvPr/>
        </p:nvPicPr>
        <p:blipFill>
          <a:blip r:embed="rId3"/>
          <a:stretch>
            <a:fillRect/>
          </a:stretch>
        </p:blipFill>
        <p:spPr>
          <a:xfrm>
            <a:off x="851647" y="4823137"/>
            <a:ext cx="2218765"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25" descr="8889.JPG"/>
          <p:cNvPicPr>
            <a:picLocks noChangeAspect="1"/>
          </p:cNvPicPr>
          <p:nvPr/>
        </p:nvPicPr>
        <p:blipFill>
          <a:blip r:embed="rId4"/>
          <a:stretch>
            <a:fillRect/>
          </a:stretch>
        </p:blipFill>
        <p:spPr>
          <a:xfrm>
            <a:off x="851647" y="3146737"/>
            <a:ext cx="2218765" cy="144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 name="Rectangle 2"/>
          <p:cNvSpPr>
            <a:spLocks noChangeArrowheads="1"/>
          </p:cNvSpPr>
          <p:nvPr/>
        </p:nvSpPr>
        <p:spPr bwMode="auto">
          <a:xfrm>
            <a:off x="3608294" y="1143000"/>
            <a:ext cx="6790765" cy="950486"/>
          </a:xfrm>
          <a:prstGeom prst="rect">
            <a:avLst/>
          </a:prstGeom>
          <a:noFill/>
          <a:ln w="9525">
            <a:noFill/>
            <a:miter lim="800000"/>
            <a:headEnd/>
            <a:tailEnd/>
          </a:ln>
          <a:effectLst/>
        </p:spPr>
        <p:txBody>
          <a:bodyPr vert="horz" wrap="square" lIns="80682" tIns="40341" rIns="80682" bIns="40341" numCol="1" anchor="ctr" anchorCtr="0" compatLnSpc="1">
            <a:prstTxWarp prst="textPlain">
              <a:avLst/>
            </a:prstTxWarp>
            <a:spAutoFit/>
          </a:bodyPr>
          <a:lstStyle/>
          <a:p>
            <a:pPr algn="ctr" defTabSz="806867"/>
            <a:r>
              <a:rPr lang="bn-IN"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কীবোর্ডের</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Alt </a:t>
            </a:r>
            <a:r>
              <a:rPr lang="bn-IN"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বোতাম চেপে রেখে কোনো অবজেক্ট ড্র্যাগ করলে ওই অবজেক্টের হুবহু কপি তৈরি হয়ে স্থানান্তরিত হয় । </a:t>
            </a:r>
            <a:endParaRPr lang="en-US" sz="2824"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28" name="Rectangle 1"/>
          <p:cNvSpPr>
            <a:spLocks noChangeArrowheads="1"/>
          </p:cNvSpPr>
          <p:nvPr/>
        </p:nvSpPr>
        <p:spPr bwMode="auto">
          <a:xfrm>
            <a:off x="3608294" y="2218765"/>
            <a:ext cx="7261412" cy="1819503"/>
          </a:xfrm>
          <a:prstGeom prst="rect">
            <a:avLst/>
          </a:prstGeom>
          <a:noFill/>
          <a:ln w="9525">
            <a:noFill/>
            <a:miter lim="800000"/>
            <a:headEnd/>
            <a:tailEnd/>
          </a:ln>
          <a:effectLst/>
        </p:spPr>
        <p:txBody>
          <a:bodyPr vert="horz" wrap="square" lIns="80682" tIns="40341" rIns="80682" bIns="40341" numCol="1" anchor="ctr" anchorCtr="0" compatLnSpc="1">
            <a:prstTxWarp prst="textPlain">
              <a:avLst/>
            </a:prstTxWarp>
            <a:spAutoFit/>
          </a:bodyPr>
          <a:lstStyle/>
          <a:p>
            <a:pPr algn="ctr" defTabSz="806867"/>
            <a:r>
              <a:rPr lang="bn-IN"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এডিট মেনুর</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Paste In Front </a:t>
            </a:r>
            <a:r>
              <a:rPr lang="bn-IN"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কমান্ড দিলে কপি করা অবজেক্ট উক্ত অবজেক্টের ঠিক উপর স্থাপিত হয় । এডিট </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bn-IN"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মেনুর</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Paste In Back </a:t>
            </a:r>
            <a:r>
              <a:rPr lang="bn-IN"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কমান্ড দিলে কপি করা কোনো অবজেক্ট উক্ত অবজেক্টের ঠিক পিছনে স্থাপিত হয় । </a:t>
            </a:r>
            <a:endParaRPr lang="en-US" sz="2824"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29" name="Picture 28" descr="Capture 666.PNG"/>
          <p:cNvPicPr>
            <a:picLocks noChangeAspect="1"/>
          </p:cNvPicPr>
          <p:nvPr/>
        </p:nvPicPr>
        <p:blipFill>
          <a:blip r:embed="rId5"/>
          <a:stretch>
            <a:fillRect/>
          </a:stretch>
        </p:blipFill>
        <p:spPr>
          <a:xfrm>
            <a:off x="1187824" y="1210236"/>
            <a:ext cx="2286000" cy="1479176"/>
          </a:xfrm>
          <a:prstGeom prst="rect">
            <a:avLst/>
          </a:prstGeom>
        </p:spPr>
      </p:pic>
      <p:pic>
        <p:nvPicPr>
          <p:cNvPr id="30" name="Picture 29" descr="Capture 555.PNG"/>
          <p:cNvPicPr>
            <a:picLocks noChangeAspect="1"/>
          </p:cNvPicPr>
          <p:nvPr/>
        </p:nvPicPr>
        <p:blipFill>
          <a:blip r:embed="rId6"/>
          <a:stretch>
            <a:fillRect/>
          </a:stretch>
        </p:blipFill>
        <p:spPr>
          <a:xfrm>
            <a:off x="784412" y="4303059"/>
            <a:ext cx="2756647" cy="1972063"/>
          </a:xfrm>
          <a:prstGeom prst="rect">
            <a:avLst/>
          </a:prstGeom>
        </p:spPr>
      </p:pic>
      <p:sp>
        <p:nvSpPr>
          <p:cNvPr id="31" name="Rectangle 30"/>
          <p:cNvSpPr/>
          <p:nvPr/>
        </p:nvSpPr>
        <p:spPr>
          <a:xfrm>
            <a:off x="3810000" y="4169481"/>
            <a:ext cx="6790765" cy="2688519"/>
          </a:xfrm>
          <a:prstGeom prst="rect">
            <a:avLst/>
          </a:prstGeom>
        </p:spPr>
        <p:txBody>
          <a:bodyPr wrap="square">
            <a:prstTxWarp prst="textPlain">
              <a:avLst/>
            </a:prstTxWarp>
            <a:spAutoFit/>
          </a:bodyPr>
          <a:lstStyle/>
          <a:p>
            <a:pPr lvl="0" algn="just" eaLnBrk="0" hangingPunct="0"/>
            <a:r>
              <a:rPr lang="en-US" sz="2824"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ডাইরেক্ট</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824"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সিলেকশন</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824"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টুল</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824"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দিয়ে</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824"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অবজেক্টের</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824"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যেকোনো</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824"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অ্যাংকর</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824"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পয়েন্ট</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824"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সিলেক্ট</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824"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করে</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824"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অবজেক্টের</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824"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অংশ</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824"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বিশেষ</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bn-IN"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স্বতন্ত্রভাবে ছোট</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a:t>
            </a:r>
            <a:r>
              <a:rPr lang="bn-IN"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বড় করা যায় ।</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bn-IN"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ডাইরেক্ট সিলেকশন টুল বা সাদা তীর ব্যবহার করা হয় অবজেক্টর পাথের অংশ</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bn-IN"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বিশেষ</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(Segment) </a:t>
            </a:r>
            <a:r>
              <a:rPr lang="bn-IN"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এবং </a:t>
            </a:r>
            <a:r>
              <a:rPr lang="en-US" sz="2824"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সম্পূর্ণ</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824"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অবজেক্ট</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824"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সিলেক্ট</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824"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করার</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824"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জন্য</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 </a:t>
            </a:r>
            <a:endParaRPr lang="en-US" sz="2824" dirty="0">
              <a:ln w="0"/>
              <a:effectLst>
                <a:outerShdw blurRad="38100" dist="19050" dir="2700000" algn="tl" rotWithShape="0">
                  <a:schemeClr val="dk1">
                    <a:alpha val="40000"/>
                  </a:schemeClr>
                </a:outerShdw>
              </a:effectLst>
              <a:latin typeface="NikoshBAN" pitchFamily="2" charset="0"/>
              <a:cs typeface="NikoshBAN" pitchFamily="2" charset="0"/>
            </a:endParaRPr>
          </a:p>
          <a:p>
            <a:pPr lvl="0" algn="just" eaLnBrk="0" hangingPunct="0"/>
            <a:endParaRPr lang="en-US" sz="2824" dirty="0">
              <a:ln w="0"/>
              <a:effectLst>
                <a:outerShdw blurRad="38100" dist="19050" dir="2700000" algn="tl" rotWithShape="0">
                  <a:schemeClr val="dk1">
                    <a:alpha val="40000"/>
                  </a:schemeClr>
                </a:outerShdw>
              </a:effectLst>
              <a:latin typeface="NikoshBAN" pitchFamily="2" charset="0"/>
              <a:cs typeface="NikoshBAN" pitchFamily="2" charset="0"/>
            </a:endParaRPr>
          </a:p>
        </p:txBody>
      </p:sp>
      <p:cxnSp>
        <p:nvCxnSpPr>
          <p:cNvPr id="32" name="Straight Arrow Connector 31"/>
          <p:cNvCxnSpPr/>
          <p:nvPr/>
        </p:nvCxnSpPr>
        <p:spPr>
          <a:xfrm rot="10800000" flipV="1">
            <a:off x="2599765" y="4303059"/>
            <a:ext cx="1210235" cy="739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Frame 16"/>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xit" presetSubtype="0" fill="hold" nodeType="clickEffect">
                                  <p:stCondLst>
                                    <p:cond delay="0"/>
                                  </p:stCondLst>
                                  <p:childTnLst>
                                    <p:animEffect transition="out" filter="fade">
                                      <p:cBhvr>
                                        <p:cTn id="38" dur="1000"/>
                                        <p:tgtEl>
                                          <p:spTgt spid="24"/>
                                        </p:tgtEl>
                                      </p:cBhvr>
                                    </p:animEffect>
                                    <p:anim calcmode="lin" valueType="num">
                                      <p:cBhvr>
                                        <p:cTn id="39" dur="1000"/>
                                        <p:tgtEl>
                                          <p:spTgt spid="24"/>
                                        </p:tgtEl>
                                        <p:attrNameLst>
                                          <p:attrName>ppt_x</p:attrName>
                                        </p:attrNameLst>
                                      </p:cBhvr>
                                      <p:tavLst>
                                        <p:tav tm="0">
                                          <p:val>
                                            <p:strVal val="ppt_x"/>
                                          </p:val>
                                        </p:tav>
                                        <p:tav tm="100000">
                                          <p:val>
                                            <p:strVal val="ppt_x"/>
                                          </p:val>
                                        </p:tav>
                                      </p:tavLst>
                                    </p:anim>
                                    <p:anim calcmode="lin" valueType="num">
                                      <p:cBhvr>
                                        <p:cTn id="40" dur="1000"/>
                                        <p:tgtEl>
                                          <p:spTgt spid="24"/>
                                        </p:tgtEl>
                                        <p:attrNameLst>
                                          <p:attrName>ppt_y</p:attrName>
                                        </p:attrNameLst>
                                      </p:cBhvr>
                                      <p:tavLst>
                                        <p:tav tm="0">
                                          <p:val>
                                            <p:strVal val="ppt_y"/>
                                          </p:val>
                                        </p:tav>
                                        <p:tav tm="100000">
                                          <p:val>
                                            <p:strVal val="ppt_y-.1"/>
                                          </p:val>
                                        </p:tav>
                                      </p:tavLst>
                                    </p:anim>
                                    <p:set>
                                      <p:cBhvr>
                                        <p:cTn id="41" dur="1" fill="hold">
                                          <p:stCondLst>
                                            <p:cond delay="999"/>
                                          </p:stCondLst>
                                        </p:cTn>
                                        <p:tgtEl>
                                          <p:spTgt spid="24"/>
                                        </p:tgtEl>
                                        <p:attrNameLst>
                                          <p:attrName>style.visibility</p:attrName>
                                        </p:attrNameLst>
                                      </p:cBhvr>
                                      <p:to>
                                        <p:strVal val="hidden"/>
                                      </p:to>
                                    </p:set>
                                  </p:childTnLst>
                                </p:cTn>
                              </p:par>
                              <p:par>
                                <p:cTn id="42" presetID="47" presetClass="exit" presetSubtype="0" fill="hold" nodeType="withEffect">
                                  <p:stCondLst>
                                    <p:cond delay="0"/>
                                  </p:stCondLst>
                                  <p:childTnLst>
                                    <p:animEffect transition="out" filter="fade">
                                      <p:cBhvr>
                                        <p:cTn id="43" dur="1000"/>
                                        <p:tgtEl>
                                          <p:spTgt spid="26"/>
                                        </p:tgtEl>
                                      </p:cBhvr>
                                    </p:animEffect>
                                    <p:anim calcmode="lin" valueType="num">
                                      <p:cBhvr>
                                        <p:cTn id="44" dur="1000"/>
                                        <p:tgtEl>
                                          <p:spTgt spid="26"/>
                                        </p:tgtEl>
                                        <p:attrNameLst>
                                          <p:attrName>ppt_x</p:attrName>
                                        </p:attrNameLst>
                                      </p:cBhvr>
                                      <p:tavLst>
                                        <p:tav tm="0">
                                          <p:val>
                                            <p:strVal val="ppt_x"/>
                                          </p:val>
                                        </p:tav>
                                        <p:tav tm="100000">
                                          <p:val>
                                            <p:strVal val="ppt_x"/>
                                          </p:val>
                                        </p:tav>
                                      </p:tavLst>
                                    </p:anim>
                                    <p:anim calcmode="lin" valueType="num">
                                      <p:cBhvr>
                                        <p:cTn id="45" dur="1000"/>
                                        <p:tgtEl>
                                          <p:spTgt spid="26"/>
                                        </p:tgtEl>
                                        <p:attrNameLst>
                                          <p:attrName>ppt_y</p:attrName>
                                        </p:attrNameLst>
                                      </p:cBhvr>
                                      <p:tavLst>
                                        <p:tav tm="0">
                                          <p:val>
                                            <p:strVal val="ppt_y"/>
                                          </p:val>
                                        </p:tav>
                                        <p:tav tm="100000">
                                          <p:val>
                                            <p:strVal val="ppt_y-.1"/>
                                          </p:val>
                                        </p:tav>
                                      </p:tavLst>
                                    </p:anim>
                                    <p:set>
                                      <p:cBhvr>
                                        <p:cTn id="46" dur="1" fill="hold">
                                          <p:stCondLst>
                                            <p:cond delay="999"/>
                                          </p:stCondLst>
                                        </p:cTn>
                                        <p:tgtEl>
                                          <p:spTgt spid="26"/>
                                        </p:tgtEl>
                                        <p:attrNameLst>
                                          <p:attrName>style.visibility</p:attrName>
                                        </p:attrNameLst>
                                      </p:cBhvr>
                                      <p:to>
                                        <p:strVal val="hidden"/>
                                      </p:to>
                                    </p:set>
                                  </p:childTnLst>
                                </p:cTn>
                              </p:par>
                              <p:par>
                                <p:cTn id="47" presetID="47" presetClass="exit" presetSubtype="0" fill="hold" nodeType="withEffect">
                                  <p:stCondLst>
                                    <p:cond delay="0"/>
                                  </p:stCondLst>
                                  <p:childTnLst>
                                    <p:animEffect transition="out" filter="fade">
                                      <p:cBhvr>
                                        <p:cTn id="48" dur="1000"/>
                                        <p:tgtEl>
                                          <p:spTgt spid="25"/>
                                        </p:tgtEl>
                                      </p:cBhvr>
                                    </p:animEffect>
                                    <p:anim calcmode="lin" valueType="num">
                                      <p:cBhvr>
                                        <p:cTn id="49" dur="1000"/>
                                        <p:tgtEl>
                                          <p:spTgt spid="25"/>
                                        </p:tgtEl>
                                        <p:attrNameLst>
                                          <p:attrName>ppt_x</p:attrName>
                                        </p:attrNameLst>
                                      </p:cBhvr>
                                      <p:tavLst>
                                        <p:tav tm="0">
                                          <p:val>
                                            <p:strVal val="ppt_x"/>
                                          </p:val>
                                        </p:tav>
                                        <p:tav tm="100000">
                                          <p:val>
                                            <p:strVal val="ppt_x"/>
                                          </p:val>
                                        </p:tav>
                                      </p:tavLst>
                                    </p:anim>
                                    <p:anim calcmode="lin" valueType="num">
                                      <p:cBhvr>
                                        <p:cTn id="50" dur="1000"/>
                                        <p:tgtEl>
                                          <p:spTgt spid="25"/>
                                        </p:tgtEl>
                                        <p:attrNameLst>
                                          <p:attrName>ppt_y</p:attrName>
                                        </p:attrNameLst>
                                      </p:cBhvr>
                                      <p:tavLst>
                                        <p:tav tm="0">
                                          <p:val>
                                            <p:strVal val="ppt_y"/>
                                          </p:val>
                                        </p:tav>
                                        <p:tav tm="100000">
                                          <p:val>
                                            <p:strVal val="ppt_y-.1"/>
                                          </p:val>
                                        </p:tav>
                                      </p:tavLst>
                                    </p:anim>
                                    <p:set>
                                      <p:cBhvr>
                                        <p:cTn id="51" dur="1" fill="hold">
                                          <p:stCondLst>
                                            <p:cond delay="999"/>
                                          </p:stCondLst>
                                        </p:cTn>
                                        <p:tgtEl>
                                          <p:spTgt spid="25"/>
                                        </p:tgtEl>
                                        <p:attrNameLst>
                                          <p:attrName>style.visibility</p:attrName>
                                        </p:attrNameLst>
                                      </p:cBhvr>
                                      <p:to>
                                        <p:strVal val="hidden"/>
                                      </p:to>
                                    </p:set>
                                  </p:childTnLst>
                                </p:cTn>
                              </p:par>
                              <p:par>
                                <p:cTn id="52" presetID="47" presetClass="exit" presetSubtype="0" fill="hold" grpId="1" nodeType="withEffect">
                                  <p:stCondLst>
                                    <p:cond delay="0"/>
                                  </p:stCondLst>
                                  <p:childTnLst>
                                    <p:animEffect transition="out" filter="fade">
                                      <p:cBhvr>
                                        <p:cTn id="53" dur="1000"/>
                                        <p:tgtEl>
                                          <p:spTgt spid="13"/>
                                        </p:tgtEl>
                                      </p:cBhvr>
                                    </p:animEffect>
                                    <p:anim calcmode="lin" valueType="num">
                                      <p:cBhvr>
                                        <p:cTn id="54" dur="1000"/>
                                        <p:tgtEl>
                                          <p:spTgt spid="13"/>
                                        </p:tgtEl>
                                        <p:attrNameLst>
                                          <p:attrName>ppt_x</p:attrName>
                                        </p:attrNameLst>
                                      </p:cBhvr>
                                      <p:tavLst>
                                        <p:tav tm="0">
                                          <p:val>
                                            <p:strVal val="ppt_x"/>
                                          </p:val>
                                        </p:tav>
                                        <p:tav tm="100000">
                                          <p:val>
                                            <p:strVal val="ppt_x"/>
                                          </p:val>
                                        </p:tav>
                                      </p:tavLst>
                                    </p:anim>
                                    <p:anim calcmode="lin" valueType="num">
                                      <p:cBhvr>
                                        <p:cTn id="55" dur="1000"/>
                                        <p:tgtEl>
                                          <p:spTgt spid="13"/>
                                        </p:tgtEl>
                                        <p:attrNameLst>
                                          <p:attrName>ppt_y</p:attrName>
                                        </p:attrNameLst>
                                      </p:cBhvr>
                                      <p:tavLst>
                                        <p:tav tm="0">
                                          <p:val>
                                            <p:strVal val="ppt_y"/>
                                          </p:val>
                                        </p:tav>
                                        <p:tav tm="100000">
                                          <p:val>
                                            <p:strVal val="ppt_y-.1"/>
                                          </p:val>
                                        </p:tav>
                                      </p:tavLst>
                                    </p:anim>
                                    <p:set>
                                      <p:cBhvr>
                                        <p:cTn id="56" dur="1" fill="hold">
                                          <p:stCondLst>
                                            <p:cond delay="999"/>
                                          </p:stCondLst>
                                        </p:cTn>
                                        <p:tgtEl>
                                          <p:spTgt spid="13"/>
                                        </p:tgtEl>
                                        <p:attrNameLst>
                                          <p:attrName>style.visibility</p:attrName>
                                        </p:attrNameLst>
                                      </p:cBhvr>
                                      <p:to>
                                        <p:strVal val="hidden"/>
                                      </p:to>
                                    </p:set>
                                  </p:childTnLst>
                                </p:cTn>
                              </p:par>
                              <p:par>
                                <p:cTn id="57" presetID="47" presetClass="exit" presetSubtype="0" fill="hold" grpId="1" nodeType="withEffect">
                                  <p:stCondLst>
                                    <p:cond delay="0"/>
                                  </p:stCondLst>
                                  <p:childTnLst>
                                    <p:animEffect transition="out" filter="fade">
                                      <p:cBhvr>
                                        <p:cTn id="58" dur="1000"/>
                                        <p:tgtEl>
                                          <p:spTgt spid="22"/>
                                        </p:tgtEl>
                                      </p:cBhvr>
                                    </p:animEffect>
                                    <p:anim calcmode="lin" valueType="num">
                                      <p:cBhvr>
                                        <p:cTn id="59" dur="1000"/>
                                        <p:tgtEl>
                                          <p:spTgt spid="22"/>
                                        </p:tgtEl>
                                        <p:attrNameLst>
                                          <p:attrName>ppt_x</p:attrName>
                                        </p:attrNameLst>
                                      </p:cBhvr>
                                      <p:tavLst>
                                        <p:tav tm="0">
                                          <p:val>
                                            <p:strVal val="ppt_x"/>
                                          </p:val>
                                        </p:tav>
                                        <p:tav tm="100000">
                                          <p:val>
                                            <p:strVal val="ppt_x"/>
                                          </p:val>
                                        </p:tav>
                                      </p:tavLst>
                                    </p:anim>
                                    <p:anim calcmode="lin" valueType="num">
                                      <p:cBhvr>
                                        <p:cTn id="60" dur="1000"/>
                                        <p:tgtEl>
                                          <p:spTgt spid="22"/>
                                        </p:tgtEl>
                                        <p:attrNameLst>
                                          <p:attrName>ppt_y</p:attrName>
                                        </p:attrNameLst>
                                      </p:cBhvr>
                                      <p:tavLst>
                                        <p:tav tm="0">
                                          <p:val>
                                            <p:strVal val="ppt_y"/>
                                          </p:val>
                                        </p:tav>
                                        <p:tav tm="100000">
                                          <p:val>
                                            <p:strVal val="ppt_y-.1"/>
                                          </p:val>
                                        </p:tav>
                                      </p:tavLst>
                                    </p:anim>
                                    <p:set>
                                      <p:cBhvr>
                                        <p:cTn id="61" dur="1" fill="hold">
                                          <p:stCondLst>
                                            <p:cond delay="999"/>
                                          </p:stCondLst>
                                        </p:cTn>
                                        <p:tgtEl>
                                          <p:spTgt spid="22"/>
                                        </p:tgtEl>
                                        <p:attrNameLst>
                                          <p:attrName>style.visibility</p:attrName>
                                        </p:attrNameLst>
                                      </p:cBhvr>
                                      <p:to>
                                        <p:strVal val="hidden"/>
                                      </p:to>
                                    </p:set>
                                  </p:childTnLst>
                                </p:cTn>
                              </p:par>
                              <p:par>
                                <p:cTn id="62" presetID="47" presetClass="exit" presetSubtype="0" fill="hold" grpId="1" nodeType="withEffect">
                                  <p:stCondLst>
                                    <p:cond delay="0"/>
                                  </p:stCondLst>
                                  <p:childTnLst>
                                    <p:animEffect transition="out" filter="fade">
                                      <p:cBhvr>
                                        <p:cTn id="63" dur="1000"/>
                                        <p:tgtEl>
                                          <p:spTgt spid="23"/>
                                        </p:tgtEl>
                                      </p:cBhvr>
                                    </p:animEffect>
                                    <p:anim calcmode="lin" valueType="num">
                                      <p:cBhvr>
                                        <p:cTn id="64" dur="1000"/>
                                        <p:tgtEl>
                                          <p:spTgt spid="23"/>
                                        </p:tgtEl>
                                        <p:attrNameLst>
                                          <p:attrName>ppt_x</p:attrName>
                                        </p:attrNameLst>
                                      </p:cBhvr>
                                      <p:tavLst>
                                        <p:tav tm="0">
                                          <p:val>
                                            <p:strVal val="ppt_x"/>
                                          </p:val>
                                        </p:tav>
                                        <p:tav tm="100000">
                                          <p:val>
                                            <p:strVal val="ppt_x"/>
                                          </p:val>
                                        </p:tav>
                                      </p:tavLst>
                                    </p:anim>
                                    <p:anim calcmode="lin" valueType="num">
                                      <p:cBhvr>
                                        <p:cTn id="65" dur="1000"/>
                                        <p:tgtEl>
                                          <p:spTgt spid="23"/>
                                        </p:tgtEl>
                                        <p:attrNameLst>
                                          <p:attrName>ppt_y</p:attrName>
                                        </p:attrNameLst>
                                      </p:cBhvr>
                                      <p:tavLst>
                                        <p:tav tm="0">
                                          <p:val>
                                            <p:strVal val="ppt_y"/>
                                          </p:val>
                                        </p:tav>
                                        <p:tav tm="100000">
                                          <p:val>
                                            <p:strVal val="ppt_y-.1"/>
                                          </p:val>
                                        </p:tav>
                                      </p:tavLst>
                                    </p:anim>
                                    <p:set>
                                      <p:cBhvr>
                                        <p:cTn id="66" dur="1" fill="hold">
                                          <p:stCondLst>
                                            <p:cond delay="999"/>
                                          </p:stCondLst>
                                        </p:cTn>
                                        <p:tgtEl>
                                          <p:spTgt spid="2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50" presetClass="entr" presetSubtype="0" decel="100000"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1000" fill="hold"/>
                                        <p:tgtEl>
                                          <p:spTgt spid="29"/>
                                        </p:tgtEl>
                                        <p:attrNameLst>
                                          <p:attrName>ppt_w</p:attrName>
                                        </p:attrNameLst>
                                      </p:cBhvr>
                                      <p:tavLst>
                                        <p:tav tm="0">
                                          <p:val>
                                            <p:strVal val="#ppt_w+.3"/>
                                          </p:val>
                                        </p:tav>
                                        <p:tav tm="100000">
                                          <p:val>
                                            <p:strVal val="#ppt_w"/>
                                          </p:val>
                                        </p:tav>
                                      </p:tavLst>
                                    </p:anim>
                                    <p:anim calcmode="lin" valueType="num">
                                      <p:cBhvr>
                                        <p:cTn id="72" dur="1000" fill="hold"/>
                                        <p:tgtEl>
                                          <p:spTgt spid="29"/>
                                        </p:tgtEl>
                                        <p:attrNameLst>
                                          <p:attrName>ppt_h</p:attrName>
                                        </p:attrNameLst>
                                      </p:cBhvr>
                                      <p:tavLst>
                                        <p:tav tm="0">
                                          <p:val>
                                            <p:strVal val="#ppt_h"/>
                                          </p:val>
                                        </p:tav>
                                        <p:tav tm="100000">
                                          <p:val>
                                            <p:strVal val="#ppt_h"/>
                                          </p:val>
                                        </p:tav>
                                      </p:tavLst>
                                    </p:anim>
                                    <p:animEffect transition="in" filter="fade">
                                      <p:cBhvr>
                                        <p:cTn id="73" dur="1000"/>
                                        <p:tgtEl>
                                          <p:spTgt spid="29"/>
                                        </p:tgtEl>
                                      </p:cBhvr>
                                    </p:animEffect>
                                  </p:childTnLst>
                                </p:cTn>
                              </p:par>
                              <p:par>
                                <p:cTn id="74" presetID="50" presetClass="entr" presetSubtype="0" decel="10000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1000" fill="hold"/>
                                        <p:tgtEl>
                                          <p:spTgt spid="27"/>
                                        </p:tgtEl>
                                        <p:attrNameLst>
                                          <p:attrName>ppt_w</p:attrName>
                                        </p:attrNameLst>
                                      </p:cBhvr>
                                      <p:tavLst>
                                        <p:tav tm="0">
                                          <p:val>
                                            <p:strVal val="#ppt_w+.3"/>
                                          </p:val>
                                        </p:tav>
                                        <p:tav tm="100000">
                                          <p:val>
                                            <p:strVal val="#ppt_w"/>
                                          </p:val>
                                        </p:tav>
                                      </p:tavLst>
                                    </p:anim>
                                    <p:anim calcmode="lin" valueType="num">
                                      <p:cBhvr>
                                        <p:cTn id="77" dur="1000" fill="hold"/>
                                        <p:tgtEl>
                                          <p:spTgt spid="27"/>
                                        </p:tgtEl>
                                        <p:attrNameLst>
                                          <p:attrName>ppt_h</p:attrName>
                                        </p:attrNameLst>
                                      </p:cBhvr>
                                      <p:tavLst>
                                        <p:tav tm="0">
                                          <p:val>
                                            <p:strVal val="#ppt_h"/>
                                          </p:val>
                                        </p:tav>
                                        <p:tav tm="100000">
                                          <p:val>
                                            <p:strVal val="#ppt_h"/>
                                          </p:val>
                                        </p:tav>
                                      </p:tavLst>
                                    </p:anim>
                                    <p:animEffect transition="in" filter="fade">
                                      <p:cBhvr>
                                        <p:cTn id="78" dur="1000"/>
                                        <p:tgtEl>
                                          <p:spTgt spid="27"/>
                                        </p:tgtEl>
                                      </p:cBhvr>
                                    </p:animEffect>
                                  </p:childTnLst>
                                </p:cTn>
                              </p:par>
                              <p:par>
                                <p:cTn id="79" presetID="50" presetClass="entr" presetSubtype="0" decel="10000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p:cTn id="81" dur="1000" fill="hold"/>
                                        <p:tgtEl>
                                          <p:spTgt spid="28"/>
                                        </p:tgtEl>
                                        <p:attrNameLst>
                                          <p:attrName>ppt_w</p:attrName>
                                        </p:attrNameLst>
                                      </p:cBhvr>
                                      <p:tavLst>
                                        <p:tav tm="0">
                                          <p:val>
                                            <p:strVal val="#ppt_w+.3"/>
                                          </p:val>
                                        </p:tav>
                                        <p:tav tm="100000">
                                          <p:val>
                                            <p:strVal val="#ppt_w"/>
                                          </p:val>
                                        </p:tav>
                                      </p:tavLst>
                                    </p:anim>
                                    <p:anim calcmode="lin" valueType="num">
                                      <p:cBhvr>
                                        <p:cTn id="82" dur="1000" fill="hold"/>
                                        <p:tgtEl>
                                          <p:spTgt spid="28"/>
                                        </p:tgtEl>
                                        <p:attrNameLst>
                                          <p:attrName>ppt_h</p:attrName>
                                        </p:attrNameLst>
                                      </p:cBhvr>
                                      <p:tavLst>
                                        <p:tav tm="0">
                                          <p:val>
                                            <p:strVal val="#ppt_h"/>
                                          </p:val>
                                        </p:tav>
                                        <p:tav tm="100000">
                                          <p:val>
                                            <p:strVal val="#ppt_h"/>
                                          </p:val>
                                        </p:tav>
                                      </p:tavLst>
                                    </p:anim>
                                    <p:animEffect transition="in" filter="fade">
                                      <p:cBhvr>
                                        <p:cTn id="83" dur="1000"/>
                                        <p:tgtEl>
                                          <p:spTgt spid="28"/>
                                        </p:tgtEl>
                                      </p:cBhvr>
                                    </p:animEffect>
                                  </p:childTnLst>
                                </p:cTn>
                              </p:par>
                              <p:par>
                                <p:cTn id="84" presetID="50" presetClass="entr" presetSubtype="0" decel="100000" fill="hold" nodeType="withEffect">
                                  <p:stCondLst>
                                    <p:cond delay="0"/>
                                  </p:stCondLst>
                                  <p:childTnLst>
                                    <p:set>
                                      <p:cBhvr>
                                        <p:cTn id="85" dur="1" fill="hold">
                                          <p:stCondLst>
                                            <p:cond delay="0"/>
                                          </p:stCondLst>
                                        </p:cTn>
                                        <p:tgtEl>
                                          <p:spTgt spid="30"/>
                                        </p:tgtEl>
                                        <p:attrNameLst>
                                          <p:attrName>style.visibility</p:attrName>
                                        </p:attrNameLst>
                                      </p:cBhvr>
                                      <p:to>
                                        <p:strVal val="visible"/>
                                      </p:to>
                                    </p:set>
                                    <p:anim calcmode="lin" valueType="num">
                                      <p:cBhvr>
                                        <p:cTn id="86" dur="1000" fill="hold"/>
                                        <p:tgtEl>
                                          <p:spTgt spid="30"/>
                                        </p:tgtEl>
                                        <p:attrNameLst>
                                          <p:attrName>ppt_w</p:attrName>
                                        </p:attrNameLst>
                                      </p:cBhvr>
                                      <p:tavLst>
                                        <p:tav tm="0">
                                          <p:val>
                                            <p:strVal val="#ppt_w+.3"/>
                                          </p:val>
                                        </p:tav>
                                        <p:tav tm="100000">
                                          <p:val>
                                            <p:strVal val="#ppt_w"/>
                                          </p:val>
                                        </p:tav>
                                      </p:tavLst>
                                    </p:anim>
                                    <p:anim calcmode="lin" valueType="num">
                                      <p:cBhvr>
                                        <p:cTn id="87" dur="1000" fill="hold"/>
                                        <p:tgtEl>
                                          <p:spTgt spid="30"/>
                                        </p:tgtEl>
                                        <p:attrNameLst>
                                          <p:attrName>ppt_h</p:attrName>
                                        </p:attrNameLst>
                                      </p:cBhvr>
                                      <p:tavLst>
                                        <p:tav tm="0">
                                          <p:val>
                                            <p:strVal val="#ppt_h"/>
                                          </p:val>
                                        </p:tav>
                                        <p:tav tm="100000">
                                          <p:val>
                                            <p:strVal val="#ppt_h"/>
                                          </p:val>
                                        </p:tav>
                                      </p:tavLst>
                                    </p:anim>
                                    <p:animEffect transition="in" filter="fade">
                                      <p:cBhvr>
                                        <p:cTn id="88" dur="1000"/>
                                        <p:tgtEl>
                                          <p:spTgt spid="30"/>
                                        </p:tgtEl>
                                      </p:cBhvr>
                                    </p:animEffect>
                                  </p:childTnLst>
                                </p:cTn>
                              </p:par>
                              <p:par>
                                <p:cTn id="89" presetID="50" presetClass="entr" presetSubtype="0" decel="100000"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1000" fill="hold"/>
                                        <p:tgtEl>
                                          <p:spTgt spid="31"/>
                                        </p:tgtEl>
                                        <p:attrNameLst>
                                          <p:attrName>ppt_w</p:attrName>
                                        </p:attrNameLst>
                                      </p:cBhvr>
                                      <p:tavLst>
                                        <p:tav tm="0">
                                          <p:val>
                                            <p:strVal val="#ppt_w+.3"/>
                                          </p:val>
                                        </p:tav>
                                        <p:tav tm="100000">
                                          <p:val>
                                            <p:strVal val="#ppt_w"/>
                                          </p:val>
                                        </p:tav>
                                      </p:tavLst>
                                    </p:anim>
                                    <p:anim calcmode="lin" valueType="num">
                                      <p:cBhvr>
                                        <p:cTn id="92" dur="1000" fill="hold"/>
                                        <p:tgtEl>
                                          <p:spTgt spid="31"/>
                                        </p:tgtEl>
                                        <p:attrNameLst>
                                          <p:attrName>ppt_h</p:attrName>
                                        </p:attrNameLst>
                                      </p:cBhvr>
                                      <p:tavLst>
                                        <p:tav tm="0">
                                          <p:val>
                                            <p:strVal val="#ppt_h"/>
                                          </p:val>
                                        </p:tav>
                                        <p:tav tm="100000">
                                          <p:val>
                                            <p:strVal val="#ppt_h"/>
                                          </p:val>
                                        </p:tav>
                                      </p:tavLst>
                                    </p:anim>
                                    <p:animEffect transition="in" filter="fade">
                                      <p:cBhvr>
                                        <p:cTn id="93" dur="1000"/>
                                        <p:tgtEl>
                                          <p:spTgt spid="31"/>
                                        </p:tgtEl>
                                      </p:cBhvr>
                                    </p:animEffect>
                                  </p:childTnLst>
                                </p:cTn>
                              </p:par>
                              <p:par>
                                <p:cTn id="94" presetID="50" presetClass="entr" presetSubtype="0" decel="100000" fill="hold" nodeType="withEffect">
                                  <p:stCondLst>
                                    <p:cond delay="0"/>
                                  </p:stCondLst>
                                  <p:childTnLst>
                                    <p:set>
                                      <p:cBhvr>
                                        <p:cTn id="95" dur="1" fill="hold">
                                          <p:stCondLst>
                                            <p:cond delay="0"/>
                                          </p:stCondLst>
                                        </p:cTn>
                                        <p:tgtEl>
                                          <p:spTgt spid="32"/>
                                        </p:tgtEl>
                                        <p:attrNameLst>
                                          <p:attrName>style.visibility</p:attrName>
                                        </p:attrNameLst>
                                      </p:cBhvr>
                                      <p:to>
                                        <p:strVal val="visible"/>
                                      </p:to>
                                    </p:set>
                                    <p:anim calcmode="lin" valueType="num">
                                      <p:cBhvr>
                                        <p:cTn id="96" dur="1000" fill="hold"/>
                                        <p:tgtEl>
                                          <p:spTgt spid="32"/>
                                        </p:tgtEl>
                                        <p:attrNameLst>
                                          <p:attrName>ppt_w</p:attrName>
                                        </p:attrNameLst>
                                      </p:cBhvr>
                                      <p:tavLst>
                                        <p:tav tm="0">
                                          <p:val>
                                            <p:strVal val="#ppt_w+.3"/>
                                          </p:val>
                                        </p:tav>
                                        <p:tav tm="100000">
                                          <p:val>
                                            <p:strVal val="#ppt_w"/>
                                          </p:val>
                                        </p:tav>
                                      </p:tavLst>
                                    </p:anim>
                                    <p:anim calcmode="lin" valueType="num">
                                      <p:cBhvr>
                                        <p:cTn id="97" dur="1000" fill="hold"/>
                                        <p:tgtEl>
                                          <p:spTgt spid="32"/>
                                        </p:tgtEl>
                                        <p:attrNameLst>
                                          <p:attrName>ppt_h</p:attrName>
                                        </p:attrNameLst>
                                      </p:cBhvr>
                                      <p:tavLst>
                                        <p:tav tm="0">
                                          <p:val>
                                            <p:strVal val="#ppt_h"/>
                                          </p:val>
                                        </p:tav>
                                        <p:tav tm="100000">
                                          <p:val>
                                            <p:strVal val="#ppt_h"/>
                                          </p:val>
                                        </p:tav>
                                      </p:tavLst>
                                    </p:anim>
                                    <p:animEffect transition="in" filter="fade">
                                      <p:cBhvr>
                                        <p:cTn id="9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22" grpId="0"/>
      <p:bldP spid="22" grpId="1"/>
      <p:bldP spid="23" grpId="0"/>
      <p:bldP spid="23" grpId="1"/>
      <p:bldP spid="27" grpId="0"/>
      <p:bldP spid="28"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ame 9"/>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lowchart: Alternate Process 5"/>
          <p:cNvSpPr/>
          <p:nvPr/>
        </p:nvSpPr>
        <p:spPr>
          <a:xfrm>
            <a:off x="4120563" y="601915"/>
            <a:ext cx="2689412" cy="488215"/>
          </a:xfrm>
          <a:prstGeom prst="flowChartAlternateProcess">
            <a:avLst/>
          </a:prstGeom>
          <a:noFill/>
          <a:ln>
            <a:noFill/>
          </a:ln>
          <a:effectLst>
            <a:glow rad="228600">
              <a:schemeClr val="accent2">
                <a:satMod val="175000"/>
                <a:alpha val="40000"/>
              </a:schemeClr>
            </a:glow>
          </a:effectLst>
        </p:spPr>
        <p:style>
          <a:lnRef idx="1">
            <a:schemeClr val="accent4"/>
          </a:lnRef>
          <a:fillRef idx="2">
            <a:schemeClr val="accent4"/>
          </a:fillRef>
          <a:effectRef idx="1">
            <a:schemeClr val="accent4"/>
          </a:effectRef>
          <a:fontRef idx="minor">
            <a:schemeClr val="dk1"/>
          </a:fontRef>
        </p:style>
        <p:txBody>
          <a:bodyPr lIns="103724" tIns="51861" rIns="103724" bIns="51861" numCol="1" rtlCol="0" anchor="ctr">
            <a:prstTxWarp prst="textPlain">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4059"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জোড়ায়</a:t>
            </a:r>
            <a:r>
              <a:rPr lang="en-US" sz="405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059"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কাজ</a:t>
            </a:r>
            <a:endParaRPr lang="en-US" sz="405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11" name="Picture 2" descr="E:\New Picture Down\Picture111.jpg"/>
          <p:cNvPicPr>
            <a:picLocks noChangeAspect="1" noChangeArrowheads="1"/>
          </p:cNvPicPr>
          <p:nvPr/>
        </p:nvPicPr>
        <p:blipFill>
          <a:blip r:embed="rId3"/>
          <a:srcRect/>
          <a:stretch>
            <a:fillRect/>
          </a:stretch>
        </p:blipFill>
        <p:spPr bwMode="auto">
          <a:xfrm>
            <a:off x="3232399" y="1340222"/>
            <a:ext cx="4726745" cy="33393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Flowchart: Alternate Process 12"/>
          <p:cNvSpPr/>
          <p:nvPr/>
        </p:nvSpPr>
        <p:spPr>
          <a:xfrm>
            <a:off x="918883" y="5105400"/>
            <a:ext cx="10354235" cy="1143000"/>
          </a:xfrm>
          <a:prstGeom prst="flowChartAlternateProcess">
            <a:avLst/>
          </a:prstGeom>
          <a:noFill/>
          <a:ln w="38100">
            <a:noFill/>
          </a:ln>
          <a:effectLst>
            <a:outerShdw blurRad="44450" dist="27940" dir="5400000" algn="ctr">
              <a:srgbClr val="000000">
                <a:alpha val="32000"/>
              </a:srgbClr>
            </a:outerShdw>
          </a:effectLst>
        </p:spPr>
        <p:style>
          <a:lnRef idx="1">
            <a:schemeClr val="accent1"/>
          </a:lnRef>
          <a:fillRef idx="2">
            <a:schemeClr val="accent1"/>
          </a:fillRef>
          <a:effectRef idx="1">
            <a:schemeClr val="accent1"/>
          </a:effectRef>
          <a:fontRef idx="minor">
            <a:schemeClr val="dk1"/>
          </a:fontRef>
        </p:style>
        <p:txBody>
          <a:bodyPr lIns="103733" tIns="51866" rIns="103733" bIns="51866" rtlCol="0" anchor="ctr"/>
          <a:lstStyle/>
          <a:p>
            <a:pPr marL="389021" indent="-389021" algn="ctr">
              <a:buFontTx/>
              <a:buAutoNum type="arabicPeriod"/>
            </a:pPr>
            <a:endPar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marL="389021" indent="-389021" algn="ctr"/>
            <a:r>
              <a:rPr lang="bn-BD"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marL="389021" indent="-389021">
              <a:buFontTx/>
              <a:buAutoNum type="arabicPeriod"/>
            </a:pP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ইলেস্ট্রেটর</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প্রোগ্রাম</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খোলা</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ও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ফাইল</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তৈরি</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করার</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জন্য</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করণীয়</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পদ্ধতিগুলো</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লেখ</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p>
          <a:p>
            <a:pPr marL="389021" indent="-389021">
              <a:buFontTx/>
              <a:buAutoNum type="arabicPeriod"/>
            </a:pP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কোন</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কোন</a:t>
            </a:r>
            <a:r>
              <a:rPr lang="bn-BD"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কাজে</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IN" sz="3177" dirty="0">
                <a:ln w="0"/>
                <a:solidFill>
                  <a:schemeClr val="tx1"/>
                </a:solidFill>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কাট কপি পেস্ট কমান্ডের ব্যবহার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করা</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হয়</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endPar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marL="389021" indent="-389021" algn="ctr"/>
            <a:endPar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marL="389021" indent="-389021" algn="ctr">
              <a:buClr>
                <a:schemeClr val="tx1"/>
              </a:buClr>
              <a:buSzPts val="4800"/>
              <a:buFont typeface="NikoshBAN" pitchFamily="2" charset="0"/>
              <a:buChar char="•"/>
            </a:pPr>
            <a:endPar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2901005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 descr="Purple mesh"/>
          <p:cNvSpPr>
            <a:spLocks noChangeArrowheads="1"/>
          </p:cNvSpPr>
          <p:nvPr/>
        </p:nvSpPr>
        <p:spPr bwMode="auto">
          <a:xfrm>
            <a:off x="3204882" y="739588"/>
            <a:ext cx="6185647" cy="776896"/>
          </a:xfrm>
          <a:prstGeom prst="roundRect">
            <a:avLst>
              <a:gd name="adj" fmla="val 16667"/>
            </a:avLst>
          </a:prstGeom>
          <a:noFill/>
          <a:ln w="38100" algn="ctr">
            <a:noFill/>
            <a:round/>
            <a:headEnd/>
            <a:tailEnd/>
          </a:ln>
          <a:effectLst>
            <a:glow rad="228600">
              <a:schemeClr val="accent4">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103733" tIns="51866" rIns="103733" bIns="51866" numCol="1">
            <a:prstTxWarp prst="textChevronInverted">
              <a:avLst/>
            </a:prstTxWarp>
            <a:spAutoFit/>
          </a:bodyPr>
          <a:lstStyle/>
          <a:p>
            <a:pPr lvl="0"/>
            <a:r>
              <a:rPr lang="en-US" sz="3883" dirty="0" err="1">
                <a:ln w="0"/>
                <a:effectLst>
                  <a:outerShdw blurRad="38100" dist="19050" dir="2700000" algn="tl" rotWithShape="0">
                    <a:schemeClr val="dk1">
                      <a:alpha val="40000"/>
                    </a:schemeClr>
                  </a:outerShdw>
                </a:effectLst>
                <a:latin typeface="NikoshBAN" pitchFamily="2" charset="0"/>
                <a:cs typeface="NikoshBAN" pitchFamily="2" charset="0"/>
              </a:rPr>
              <a:t>ইলেস্ট্রেটর</a:t>
            </a:r>
            <a:r>
              <a:rPr lang="en-US" sz="3883" dirty="0">
                <a:ln w="0"/>
                <a:effectLst>
                  <a:outerShdw blurRad="38100" dist="19050" dir="2700000" algn="tl" rotWithShape="0">
                    <a:schemeClr val="dk1">
                      <a:alpha val="40000"/>
                    </a:schemeClr>
                  </a:outerShdw>
                </a:effectLst>
                <a:latin typeface="NikoshBAN" pitchFamily="2" charset="0"/>
                <a:cs typeface="NikoshBAN" pitchFamily="2" charset="0"/>
              </a:rPr>
              <a:t> </a:t>
            </a:r>
            <a:r>
              <a:rPr lang="bn-IN" sz="3883"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টাইপ করার জন্য</a:t>
            </a:r>
            <a:r>
              <a:rPr lang="en-US" sz="3883"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endParaRPr lang="en-US" sz="3883"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2" name="Rectangle 11"/>
          <p:cNvSpPr/>
          <p:nvPr/>
        </p:nvSpPr>
        <p:spPr>
          <a:xfrm>
            <a:off x="4011706" y="1613647"/>
            <a:ext cx="6925235" cy="4303059"/>
          </a:xfrm>
          <a:prstGeom prst="rect">
            <a:avLst/>
          </a:prstGeom>
        </p:spPr>
        <p:txBody>
          <a:bodyPr wrap="square">
            <a:prstTxWarp prst="textPlain">
              <a:avLst/>
            </a:prstTxWarp>
            <a:spAutoFit/>
          </a:bodyPr>
          <a:lstStyle/>
          <a:p>
            <a:pPr lvl="0" algn="ctr" eaLnBrk="0" hangingPunct="0"/>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অক্ষর সিলেক্ট করা </a:t>
            </a:r>
            <a:endParaRPr lang="en-US" sz="2471" dirty="0">
              <a:ln w="0"/>
              <a:effectLst>
                <a:outerShdw blurRad="38100" dist="19050" dir="2700000" algn="tl" rotWithShape="0">
                  <a:schemeClr val="dk1">
                    <a:alpha val="40000"/>
                  </a:schemeClr>
                </a:outerShdw>
              </a:effectLst>
              <a:latin typeface="NikoshBAN" pitchFamily="2" charset="0"/>
              <a:cs typeface="NikoshBAN" pitchFamily="2" charset="0"/>
            </a:endParaRPr>
          </a:p>
          <a:p>
            <a:pPr lvl="0" eaLnBrk="0" hangingPunct="0"/>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টাইপ টুল সিলেক্টেড থাকা অবস্থায় ওয়ার্ড প্রসেসিংয়ের নিয়মে অক্ষর শব্দ সিলেক্ট করতে হবে। ডাইরেক্ট সিলেকশন টুল দিয়ে লেখার মধ্যে ক্লিক করলে একবারে টাইপ করা সবটুকু অংশ অর্থাৎ একই বেজলাইন পুরো সিলেক্টেড হবে। এ ক্ষেত্রে অক্ষরগুলো হাইলাইটেড হবে না । অক্ষরের নিচ দিয়ে বেজলাইন দেখা যাবে । </a:t>
            </a:r>
            <a:endParaRPr lang="en-US" sz="2471"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13" name="Picture 12" descr="Capture8888.PNG"/>
          <p:cNvPicPr>
            <a:picLocks noChangeAspect="1"/>
          </p:cNvPicPr>
          <p:nvPr/>
        </p:nvPicPr>
        <p:blipFill>
          <a:blip r:embed="rId2"/>
          <a:stretch>
            <a:fillRect/>
          </a:stretch>
        </p:blipFill>
        <p:spPr>
          <a:xfrm>
            <a:off x="918882" y="1613647"/>
            <a:ext cx="1949824" cy="40341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4" name="Straight Arrow Connector 13"/>
          <p:cNvCxnSpPr/>
          <p:nvPr/>
        </p:nvCxnSpPr>
        <p:spPr>
          <a:xfrm rot="10800000" flipV="1">
            <a:off x="2263588" y="2151529"/>
            <a:ext cx="1613647" cy="67235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213412" y="2121326"/>
            <a:ext cx="6992471" cy="3391968"/>
          </a:xfrm>
          <a:prstGeom prst="rect">
            <a:avLst/>
          </a:prstGeom>
        </p:spPr>
        <p:txBody>
          <a:bodyPr wrap="square">
            <a:prstTxWarp prst="textPlain">
              <a:avLst/>
            </a:prstTxWarp>
            <a:spAutoFit/>
          </a:bodyPr>
          <a:lstStyle/>
          <a:p>
            <a:pPr lvl="0" eaLnBrk="0" hangingPunct="0"/>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লেখা সম্পাদনার প্রয়োজনীয় কমান্ডগুলো পাওয়া যায় </a:t>
            </a:r>
            <a:endPar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endParaRPr>
          </a:p>
          <a:p>
            <a:pPr lvl="0" eaLnBrk="0" hangingPunct="0"/>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টাইপ</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(Type) </a:t>
            </a:r>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মেনুতে এবং ক্যারেক্টার</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(Character) </a:t>
            </a:r>
          </a:p>
          <a:p>
            <a:pPr lvl="0" eaLnBrk="0" hangingPunct="0"/>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প্যালেটে ।</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উইন্ডো মেনুর টাইপ</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(Type) </a:t>
            </a:r>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কমান্ড থেকে </a:t>
            </a:r>
            <a:endPar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endParaRPr>
          </a:p>
          <a:p>
            <a:pPr lvl="0" eaLnBrk="0" hangingPunct="0"/>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ক্যারেক্টার</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(Character) </a:t>
            </a:r>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সিলেক্ট করলে অথবা </a:t>
            </a:r>
            <a:endPar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endParaRPr>
          </a:p>
          <a:p>
            <a:pPr lvl="0" eaLnBrk="0" hangingPunct="0"/>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কীবোর্ডের কন্ট্রোল</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(Ctrl) </a:t>
            </a:r>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বোতাম চেপে রেখে ঐ বোতামে</a:t>
            </a:r>
            <a:endPar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endParaRPr>
          </a:p>
          <a:p>
            <a:pPr lvl="0" eaLnBrk="0" hangingPunct="0"/>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চাপ দিলে পর্দায় ক্যারেক্টার</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(Character) </a:t>
            </a:r>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প্যালেটটি </a:t>
            </a:r>
            <a:endPar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endParaRPr>
          </a:p>
          <a:p>
            <a:pPr lvl="0" eaLnBrk="0" hangingPunct="0"/>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ভাসমান অবস্থায় বিদ্যমান থাকবে । ক্যারেক্টার</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p>
          <a:p>
            <a:pPr lvl="0" eaLnBrk="0" hangingPunct="0"/>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(Character) </a:t>
            </a:r>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প্যালেট ভাসমান থাকা অবস্থায় </a:t>
            </a:r>
            <a:endPar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endParaRPr>
          </a:p>
          <a:p>
            <a:pPr lvl="0" eaLnBrk="0" hangingPunct="0"/>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যখন প্রয়োজন তখনই ব্যভহার করা যাবে । </a:t>
            </a:r>
            <a:endParaRPr lang="en-US" sz="2471"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24" name="Picture 23" descr="Capture7777.PNG"/>
          <p:cNvPicPr>
            <a:picLocks noChangeAspect="1"/>
          </p:cNvPicPr>
          <p:nvPr/>
        </p:nvPicPr>
        <p:blipFill>
          <a:blip r:embed="rId3"/>
          <a:stretch>
            <a:fillRect/>
          </a:stretch>
        </p:blipFill>
        <p:spPr>
          <a:xfrm>
            <a:off x="851647" y="2457503"/>
            <a:ext cx="3025588" cy="2151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Frame 9"/>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13"/>
                                        </p:tgtEl>
                                      </p:cBhvr>
                                    </p:animEffect>
                                    <p:anim calcmode="lin" valueType="num">
                                      <p:cBhvr>
                                        <p:cTn id="24" dur="1000"/>
                                        <p:tgtEl>
                                          <p:spTgt spid="13"/>
                                        </p:tgtEl>
                                        <p:attrNameLst>
                                          <p:attrName>ppt_x</p:attrName>
                                        </p:attrNameLst>
                                      </p:cBhvr>
                                      <p:tavLst>
                                        <p:tav tm="0">
                                          <p:val>
                                            <p:strVal val="ppt_x"/>
                                          </p:val>
                                        </p:tav>
                                        <p:tav tm="100000">
                                          <p:val>
                                            <p:strVal val="ppt_x"/>
                                          </p:val>
                                        </p:tav>
                                      </p:tavLst>
                                    </p:anim>
                                    <p:anim calcmode="lin" valueType="num">
                                      <p:cBhvr>
                                        <p:cTn id="25" dur="1000"/>
                                        <p:tgtEl>
                                          <p:spTgt spid="13"/>
                                        </p:tgtEl>
                                        <p:attrNameLst>
                                          <p:attrName>ppt_y</p:attrName>
                                        </p:attrNameLst>
                                      </p:cBhvr>
                                      <p:tavLst>
                                        <p:tav tm="0">
                                          <p:val>
                                            <p:strVal val="ppt_y"/>
                                          </p:val>
                                        </p:tav>
                                        <p:tav tm="100000">
                                          <p:val>
                                            <p:strVal val="ppt_y+.1"/>
                                          </p:val>
                                        </p:tav>
                                      </p:tavLst>
                                    </p:anim>
                                    <p:set>
                                      <p:cBhvr>
                                        <p:cTn id="26" dur="1" fill="hold">
                                          <p:stCondLst>
                                            <p:cond delay="999"/>
                                          </p:stCondLst>
                                        </p:cTn>
                                        <p:tgtEl>
                                          <p:spTgt spid="13"/>
                                        </p:tgtEl>
                                        <p:attrNameLst>
                                          <p:attrName>style.visibility</p:attrName>
                                        </p:attrNameLst>
                                      </p:cBhvr>
                                      <p:to>
                                        <p:strVal val="hidden"/>
                                      </p:to>
                                    </p:set>
                                  </p:childTnLst>
                                </p:cTn>
                              </p:par>
                              <p:par>
                                <p:cTn id="27" presetID="42" presetClass="exit" presetSubtype="0" fill="hold" nodeType="withEffect">
                                  <p:stCondLst>
                                    <p:cond delay="0"/>
                                  </p:stCondLst>
                                  <p:childTnLst>
                                    <p:animEffect transition="out" filter="fade">
                                      <p:cBhvr>
                                        <p:cTn id="28" dur="1000"/>
                                        <p:tgtEl>
                                          <p:spTgt spid="14"/>
                                        </p:tgtEl>
                                      </p:cBhvr>
                                    </p:animEffect>
                                    <p:anim calcmode="lin" valueType="num">
                                      <p:cBhvr>
                                        <p:cTn id="29" dur="1000"/>
                                        <p:tgtEl>
                                          <p:spTgt spid="14"/>
                                        </p:tgtEl>
                                        <p:attrNameLst>
                                          <p:attrName>ppt_x</p:attrName>
                                        </p:attrNameLst>
                                      </p:cBhvr>
                                      <p:tavLst>
                                        <p:tav tm="0">
                                          <p:val>
                                            <p:strVal val="ppt_x"/>
                                          </p:val>
                                        </p:tav>
                                        <p:tav tm="100000">
                                          <p:val>
                                            <p:strVal val="ppt_x"/>
                                          </p:val>
                                        </p:tav>
                                      </p:tavLst>
                                    </p:anim>
                                    <p:anim calcmode="lin" valueType="num">
                                      <p:cBhvr>
                                        <p:cTn id="30" dur="1000"/>
                                        <p:tgtEl>
                                          <p:spTgt spid="14"/>
                                        </p:tgtEl>
                                        <p:attrNameLst>
                                          <p:attrName>ppt_y</p:attrName>
                                        </p:attrNameLst>
                                      </p:cBhvr>
                                      <p:tavLst>
                                        <p:tav tm="0">
                                          <p:val>
                                            <p:strVal val="ppt_y"/>
                                          </p:val>
                                        </p:tav>
                                        <p:tav tm="100000">
                                          <p:val>
                                            <p:strVal val="ppt_y+.1"/>
                                          </p:val>
                                        </p:tav>
                                      </p:tavLst>
                                    </p:anim>
                                    <p:set>
                                      <p:cBhvr>
                                        <p:cTn id="31" dur="1" fill="hold">
                                          <p:stCondLst>
                                            <p:cond delay="999"/>
                                          </p:stCondLst>
                                        </p:cTn>
                                        <p:tgtEl>
                                          <p:spTgt spid="14"/>
                                        </p:tgtEl>
                                        <p:attrNameLst>
                                          <p:attrName>style.visibility</p:attrName>
                                        </p:attrNameLst>
                                      </p:cBhvr>
                                      <p:to>
                                        <p:strVal val="hidden"/>
                                      </p:to>
                                    </p:set>
                                  </p:childTnLst>
                                </p:cTn>
                              </p:par>
                              <p:par>
                                <p:cTn id="32" presetID="42" presetClass="exit" presetSubtype="0" fill="hold" grpId="1" nodeType="withEffect">
                                  <p:stCondLst>
                                    <p:cond delay="0"/>
                                  </p:stCondLst>
                                  <p:childTnLst>
                                    <p:animEffect transition="out" filter="fade">
                                      <p:cBhvr>
                                        <p:cTn id="33" dur="1000"/>
                                        <p:tgtEl>
                                          <p:spTgt spid="12"/>
                                        </p:tgtEl>
                                      </p:cBhvr>
                                    </p:animEffect>
                                    <p:anim calcmode="lin" valueType="num">
                                      <p:cBhvr>
                                        <p:cTn id="34" dur="1000"/>
                                        <p:tgtEl>
                                          <p:spTgt spid="12"/>
                                        </p:tgtEl>
                                        <p:attrNameLst>
                                          <p:attrName>ppt_x</p:attrName>
                                        </p:attrNameLst>
                                      </p:cBhvr>
                                      <p:tavLst>
                                        <p:tav tm="0">
                                          <p:val>
                                            <p:strVal val="ppt_x"/>
                                          </p:val>
                                        </p:tav>
                                        <p:tav tm="100000">
                                          <p:val>
                                            <p:strVal val="ppt_x"/>
                                          </p:val>
                                        </p:tav>
                                      </p:tavLst>
                                    </p:anim>
                                    <p:anim calcmode="lin" valueType="num">
                                      <p:cBhvr>
                                        <p:cTn id="35" dur="1000"/>
                                        <p:tgtEl>
                                          <p:spTgt spid="12"/>
                                        </p:tgtEl>
                                        <p:attrNameLst>
                                          <p:attrName>ppt_y</p:attrName>
                                        </p:attrNameLst>
                                      </p:cBhvr>
                                      <p:tavLst>
                                        <p:tav tm="0">
                                          <p:val>
                                            <p:strVal val="ppt_y"/>
                                          </p:val>
                                        </p:tav>
                                        <p:tav tm="100000">
                                          <p:val>
                                            <p:strVal val="ppt_y+.1"/>
                                          </p:val>
                                        </p:tav>
                                      </p:tavLst>
                                    </p:anim>
                                    <p:set>
                                      <p:cBhvr>
                                        <p:cTn id="36" dur="1" fill="hold">
                                          <p:stCondLst>
                                            <p:cond delay="999"/>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47882" y="470648"/>
            <a:ext cx="3630706" cy="907043"/>
          </a:xfrm>
          <a:prstGeom prst="rect">
            <a:avLst/>
          </a:prstGeom>
        </p:spPr>
        <p:txBody>
          <a:bodyPr wrap="square">
            <a:spAutoFit/>
          </a:bodyPr>
          <a:lstStyle/>
          <a:p>
            <a:pPr algn="ctr"/>
            <a:r>
              <a:rPr lang="en-US" sz="5294"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লেয়ার</a:t>
            </a:r>
            <a:r>
              <a:rPr lang="en-US" sz="5294"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294"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প্যালেট</a:t>
            </a:r>
            <a:endParaRPr lang="bn-BD" sz="5294"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1" name="Picture 10" descr="Layer 12345.PNG"/>
          <p:cNvPicPr>
            <a:picLocks noChangeAspect="1"/>
          </p:cNvPicPr>
          <p:nvPr/>
        </p:nvPicPr>
        <p:blipFill>
          <a:blip r:embed="rId2"/>
          <a:stretch>
            <a:fillRect/>
          </a:stretch>
        </p:blipFill>
        <p:spPr>
          <a:xfrm>
            <a:off x="986117" y="1411941"/>
            <a:ext cx="4034118" cy="2151529"/>
          </a:xfrm>
          <a:prstGeom prst="rect">
            <a:avLst/>
          </a:prstGeom>
        </p:spPr>
      </p:pic>
      <p:pic>
        <p:nvPicPr>
          <p:cNvPr id="12" name="Picture 11" descr="Layer 67890.PNG"/>
          <p:cNvPicPr>
            <a:picLocks noChangeAspect="1"/>
          </p:cNvPicPr>
          <p:nvPr/>
        </p:nvPicPr>
        <p:blipFill>
          <a:blip r:embed="rId3"/>
          <a:stretch>
            <a:fillRect/>
          </a:stretch>
        </p:blipFill>
        <p:spPr>
          <a:xfrm>
            <a:off x="6768353" y="1344706"/>
            <a:ext cx="4125112" cy="2286000"/>
          </a:xfrm>
          <a:prstGeom prst="rect">
            <a:avLst/>
          </a:prstGeom>
        </p:spPr>
      </p:pic>
      <p:sp>
        <p:nvSpPr>
          <p:cNvPr id="13" name="Rectangle 12"/>
          <p:cNvSpPr/>
          <p:nvPr/>
        </p:nvSpPr>
        <p:spPr>
          <a:xfrm>
            <a:off x="1187824" y="3899647"/>
            <a:ext cx="9816353" cy="2290150"/>
          </a:xfrm>
          <a:prstGeom prst="rect">
            <a:avLst/>
          </a:prstGeom>
        </p:spPr>
        <p:txBody>
          <a:bodyPr wrap="square">
            <a:prstTxWarp prst="textPlain">
              <a:avLst/>
            </a:prstTxWarp>
            <a:spAutoFit/>
          </a:bodyPr>
          <a:lstStyle/>
          <a:p>
            <a:pPr algn="just"/>
            <a:r>
              <a:rPr lang="en-US" sz="2824"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নতুন অবজেক্ট তৈরির </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a:t>
            </a:r>
            <a:r>
              <a:rPr lang="bn-IN"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জন্য লেয়ার প্যালেটে নতুন লেয়ার যোগ করে নিতে হবে ।</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Layer </a:t>
            </a:r>
            <a:r>
              <a:rPr lang="bn-IN"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শব্দের বাংলা হতে পারে স্তর ।লেয়ার পদ্ধতিতে কাজ করার ক্ষেত্রে ভিন্ন ভিন্ন স্তরে রেখে কাজ করা যায় ।</a:t>
            </a:r>
            <a:endPar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endParaRPr>
          </a:p>
          <a:p>
            <a:pPr lvl="0" algn="just"/>
            <a:endParaRPr lang="en-US" sz="2824"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4" name="Rectangle 2"/>
          <p:cNvSpPr>
            <a:spLocks noChangeArrowheads="1"/>
          </p:cNvSpPr>
          <p:nvPr/>
        </p:nvSpPr>
        <p:spPr bwMode="auto">
          <a:xfrm>
            <a:off x="918882" y="3955064"/>
            <a:ext cx="10287000" cy="1759937"/>
          </a:xfrm>
          <a:prstGeom prst="rect">
            <a:avLst/>
          </a:prstGeom>
          <a:noFill/>
          <a:ln w="9525">
            <a:noFill/>
            <a:miter lim="800000"/>
            <a:headEnd/>
            <a:tailEnd/>
          </a:ln>
          <a:effectLst/>
        </p:spPr>
        <p:txBody>
          <a:bodyPr vert="horz" wrap="square" lIns="80682" tIns="40341" rIns="80682" bIns="40341" numCol="1" anchor="ctr" anchorCtr="0" compatLnSpc="1">
            <a:prstTxWarp prst="textPlain">
              <a:avLst/>
            </a:prstTxWarp>
            <a:spAutoFit/>
          </a:bodyPr>
          <a:lstStyle/>
          <a:p>
            <a:pPr algn="just" defTabSz="806867"/>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লেয়ার পদ্দতিতে কাজ করার সুবিধাগুলোর মধ্যে উল্লেখযোগ্য হচ্ছে</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a:t>
            </a:r>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লেয়ারসমূহের মধ্যে স্তর বিন্যাস পরিবর্তন করা কাজের সুবিধার্থে</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প্রয়োজন এক বা একাধিক অবজেক্ট অদৃশ্য করে রাখা</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কাজের সুবিধার্থে লেয়ার লক করে রাখা</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নতুন লেয়ার যোগ করা</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এবং অপ্রয়োজনীয় লেয়ার বাতিল করা ইত্যাদি । </a:t>
            </a:r>
            <a:endParaRPr lang="en-US" sz="2471"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5" name="Frame 14"/>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xit" presetSubtype="0" fill="hold" grpId="1" nodeType="clickEffect">
                                  <p:stCondLst>
                                    <p:cond delay="0"/>
                                  </p:stCondLst>
                                  <p:childTnLst>
                                    <p:animEffect transition="out" filter="fade">
                                      <p:cBhvr>
                                        <p:cTn id="25" dur="1000"/>
                                        <p:tgtEl>
                                          <p:spTgt spid="13"/>
                                        </p:tgtEl>
                                      </p:cBhvr>
                                    </p:animEffect>
                                    <p:anim calcmode="lin" valueType="num">
                                      <p:cBhvr>
                                        <p:cTn id="26" dur="1000"/>
                                        <p:tgtEl>
                                          <p:spTgt spid="13"/>
                                        </p:tgtEl>
                                        <p:attrNameLst>
                                          <p:attrName>ppt_x</p:attrName>
                                        </p:attrNameLst>
                                      </p:cBhvr>
                                      <p:tavLst>
                                        <p:tav tm="0">
                                          <p:val>
                                            <p:strVal val="ppt_x"/>
                                          </p:val>
                                        </p:tav>
                                        <p:tav tm="100000">
                                          <p:val>
                                            <p:strVal val="ppt_x"/>
                                          </p:val>
                                        </p:tav>
                                      </p:tavLst>
                                    </p:anim>
                                    <p:anim calcmode="lin" valueType="num">
                                      <p:cBhvr>
                                        <p:cTn id="27" dur="1000"/>
                                        <p:tgtEl>
                                          <p:spTgt spid="13"/>
                                        </p:tgtEl>
                                        <p:attrNameLst>
                                          <p:attrName>ppt_y</p:attrName>
                                        </p:attrNameLst>
                                      </p:cBhvr>
                                      <p:tavLst>
                                        <p:tav tm="0">
                                          <p:val>
                                            <p:strVal val="ppt_y"/>
                                          </p:val>
                                        </p:tav>
                                        <p:tav tm="100000">
                                          <p:val>
                                            <p:strVal val="ppt_y-.1"/>
                                          </p:val>
                                        </p:tav>
                                      </p:tavLst>
                                    </p:anim>
                                    <p:set>
                                      <p:cBhvr>
                                        <p:cTn id="28" dur="1" fill="hold">
                                          <p:stCondLst>
                                            <p:cond delay="999"/>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3"/>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 descr="Purple mesh"/>
          <p:cNvSpPr>
            <a:spLocks noChangeArrowheads="1"/>
          </p:cNvSpPr>
          <p:nvPr/>
        </p:nvSpPr>
        <p:spPr bwMode="auto">
          <a:xfrm>
            <a:off x="2236694" y="336176"/>
            <a:ext cx="8001000" cy="776896"/>
          </a:xfrm>
          <a:prstGeom prst="roundRect">
            <a:avLst>
              <a:gd name="adj" fmla="val 16667"/>
            </a:avLst>
          </a:prstGeom>
          <a:noFill/>
          <a:ln w="38100" algn="ctr">
            <a:noFill/>
            <a:round/>
            <a:headEnd/>
            <a:tailEnd/>
          </a:ln>
          <a:effectLst>
            <a:glow rad="228600">
              <a:schemeClr val="accent4">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103733" tIns="51866" rIns="103733" bIns="51866" numCol="1">
            <a:prstTxWarp prst="textChevron">
              <a:avLst/>
            </a:prstTxWarp>
            <a:spAutoFit/>
          </a:bodyPr>
          <a:lstStyle/>
          <a:p>
            <a:pPr lvl="0" algn="ctr"/>
            <a:r>
              <a:rPr lang="bn-IN" sz="3883"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অবজেক্ট ছোট</a:t>
            </a:r>
            <a:r>
              <a:rPr lang="en-US" sz="3883"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a:t>
            </a:r>
            <a:r>
              <a:rPr lang="bn-IN" sz="3883"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বড় করে দেখা </a:t>
            </a:r>
            <a:endParaRPr lang="en-US" sz="3883"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17" name="Picture 16"/>
          <p:cNvPicPr/>
          <p:nvPr/>
        </p:nvPicPr>
        <p:blipFill>
          <a:blip r:embed="rId2" cstate="email"/>
          <a:stretch>
            <a:fillRect/>
          </a:stretch>
        </p:blipFill>
        <p:spPr>
          <a:xfrm>
            <a:off x="851647" y="1411941"/>
            <a:ext cx="3294529" cy="4168588"/>
          </a:xfrm>
          <a:prstGeom prst="rect">
            <a:avLst/>
          </a:prstGeom>
          <a:ln>
            <a:noFill/>
          </a:ln>
          <a:effectLst>
            <a:softEdge rad="112500"/>
          </a:effectLst>
          <a:scene3d>
            <a:camera prst="isometricOffAxis2Left"/>
            <a:lightRig rig="threePt" dir="t"/>
          </a:scene3d>
        </p:spPr>
      </p:pic>
      <p:cxnSp>
        <p:nvCxnSpPr>
          <p:cNvPr id="18" name="Straight Arrow Connector 17"/>
          <p:cNvCxnSpPr/>
          <p:nvPr/>
        </p:nvCxnSpPr>
        <p:spPr>
          <a:xfrm rot="10800000" flipV="1">
            <a:off x="2196353" y="1277470"/>
            <a:ext cx="2084294" cy="60511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415118" y="1344706"/>
            <a:ext cx="6790765" cy="3955904"/>
          </a:xfrm>
          <a:prstGeom prst="rect">
            <a:avLst/>
          </a:prstGeom>
          <a:noFill/>
        </p:spPr>
        <p:txBody>
          <a:bodyPr wrap="square" rtlCol="0">
            <a:prstTxWarp prst="textPlain">
              <a:avLst/>
            </a:prstTxWarp>
            <a:spAutoFit/>
          </a:bodyPr>
          <a:lstStyle/>
          <a:p>
            <a:pPr lvl="0" algn="just"/>
            <a:r>
              <a:rPr lang="bn-IN"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হ্যান্ড টুলে সাহায্যে পৃষ্ঠা</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bn-IN"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অবজেক্টের অবস্থান পরিবর্তন </a:t>
            </a:r>
            <a:endParaRPr lang="en-US" sz="2824" dirty="0">
              <a:ln w="0"/>
              <a:effectLst>
                <a:outerShdw blurRad="38100" dist="19050" dir="2700000" algn="tl" rotWithShape="0">
                  <a:schemeClr val="dk1">
                    <a:alpha val="40000"/>
                  </a:schemeClr>
                </a:outerShdw>
              </a:effectLst>
              <a:latin typeface="NikoshBAN" pitchFamily="2" charset="0"/>
              <a:cs typeface="NikoshBAN" pitchFamily="2" charset="0"/>
            </a:endParaRPr>
          </a:p>
          <a:p>
            <a:pPr lvl="0" algn="just" eaLnBrk="0" hangingPunct="0"/>
            <a:r>
              <a:rPr lang="bn-IN"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পৃষ্ঠার দৃশ্যমান রূপ</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bn-IN"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বড় করা হলে অবজেক্টের প্রয়োজনীয় কোনো অংশ দৃশ্যযোগ্য এলাকার বাইরে</a:t>
            </a:r>
            <a:endPar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endParaRPr>
          </a:p>
          <a:p>
            <a:pPr lvl="0" algn="just" eaLnBrk="0" hangingPunct="0"/>
            <a:r>
              <a:rPr lang="bn-IN"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চলে যেতে পারে । এমতাবস্থায় অবজেক্টটি পর্দার যেকোনো সুবিধাজনক স্থানে সরিয়ে স্থাপন করার জন্য</a:t>
            </a:r>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 </a:t>
            </a:r>
            <a:endParaRPr lang="en-US" sz="2824" dirty="0">
              <a:ln w="0"/>
              <a:effectLst>
                <a:outerShdw blurRad="38100" dist="19050" dir="2700000" algn="tl" rotWithShape="0">
                  <a:schemeClr val="dk1">
                    <a:alpha val="40000"/>
                  </a:schemeClr>
                </a:outerShdw>
              </a:effectLst>
              <a:latin typeface="NikoshBAN" pitchFamily="2" charset="0"/>
              <a:cs typeface="NikoshBAN" pitchFamily="2" charset="0"/>
            </a:endParaRPr>
          </a:p>
          <a:p>
            <a:pPr lvl="0" algn="just" eaLnBrk="0" hangingPunct="0"/>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a:t>
            </a:r>
            <a:r>
              <a:rPr lang="bn-IN"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টুল বক্সের হ্যান্ড টুলে ক্লিক করে হ্যান্ড টুল সিলেক্ট করতে হবে । </a:t>
            </a:r>
            <a:endParaRPr lang="en-US" sz="2824" dirty="0">
              <a:ln w="0"/>
              <a:effectLst>
                <a:outerShdw blurRad="38100" dist="19050" dir="2700000" algn="tl" rotWithShape="0">
                  <a:schemeClr val="dk1">
                    <a:alpha val="40000"/>
                  </a:schemeClr>
                </a:outerShdw>
              </a:effectLst>
              <a:latin typeface="NikoshBAN" pitchFamily="2" charset="0"/>
              <a:cs typeface="NikoshBAN" pitchFamily="2" charset="0"/>
            </a:endParaRPr>
          </a:p>
          <a:p>
            <a:pPr lvl="0" algn="just" eaLnBrk="0" hangingPunct="0"/>
            <a:r>
              <a:rPr lang="en-US" sz="282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a:t>
            </a:r>
            <a:endParaRPr lang="en-US" sz="2824"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9" name="Rectangle 8"/>
          <p:cNvSpPr/>
          <p:nvPr/>
        </p:nvSpPr>
        <p:spPr>
          <a:xfrm>
            <a:off x="4549588" y="1479176"/>
            <a:ext cx="6320118" cy="2018582"/>
          </a:xfrm>
          <a:prstGeom prst="rect">
            <a:avLst/>
          </a:prstGeom>
        </p:spPr>
        <p:txBody>
          <a:bodyPr wrap="square">
            <a:prstTxWarp prst="textPlain">
              <a:avLst/>
            </a:prstTxWarp>
            <a:spAutoFit/>
          </a:bodyPr>
          <a:lstStyle/>
          <a:p>
            <a:pPr lvl="0" algn="just" eaLnBrk="0" hangingPunct="0"/>
            <a:r>
              <a:rPr lang="bn-IN" dirty="0" smtClean="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হ্যান্ড টুলের সাহায্যে প্রয়োজনীয় অবজেক্টের উপর ক্লিক ও ড্র্যাগ করে সুবিধাজনক স্থানে নেওয়ার প</a:t>
            </a:r>
            <a:r>
              <a:rPr lang="bn-IN" dirty="0" smtClean="0">
                <a:ln w="0"/>
                <a:effectLst>
                  <a:outerShdw blurRad="38100" dist="19050" dir="2700000" algn="tl" rotWithShape="0">
                    <a:schemeClr val="dk1">
                      <a:alpha val="40000"/>
                    </a:schemeClr>
                  </a:outerShdw>
                </a:effectLst>
                <a:latin typeface="Vrinda" pitchFamily="34" charset="0"/>
                <a:ea typeface="Calibri" pitchFamily="34" charset="0"/>
                <a:cs typeface="Vrinda" pitchFamily="34" charset="0"/>
              </a:rPr>
              <a:t> ফিল ও স্ট্রোক সোয়াচের নিচের সারির ৩টি আইকন হচ্ছে যথাক্রমে কালার গ্রেডিয়েন্ট ও নান।কালার আইকন ক্লিক</a:t>
            </a:r>
            <a:r>
              <a:rPr lang="en-US" dirty="0" smtClean="0">
                <a:ln w="0"/>
                <a:effectLst>
                  <a:outerShdw blurRad="38100" dist="19050" dir="2700000" algn="tl" rotWithShape="0">
                    <a:schemeClr val="dk1">
                      <a:alpha val="40000"/>
                    </a:schemeClr>
                  </a:outerShdw>
                </a:effectLst>
                <a:latin typeface="Vrinda" pitchFamily="34" charset="0"/>
                <a:ea typeface="Calibri" pitchFamily="34" charset="0"/>
                <a:cs typeface="Vrinda" pitchFamily="34" charset="0"/>
              </a:rPr>
              <a:t> </a:t>
            </a:r>
            <a:r>
              <a:rPr lang="bn-IN" dirty="0" smtClean="0">
                <a:ln w="0"/>
                <a:effectLst>
                  <a:outerShdw blurRad="38100" dist="19050" dir="2700000" algn="tl" rotWithShape="0">
                    <a:schemeClr val="dk1">
                      <a:alpha val="40000"/>
                    </a:schemeClr>
                  </a:outerShdw>
                </a:effectLst>
                <a:latin typeface="Vrinda" pitchFamily="34" charset="0"/>
                <a:ea typeface="Calibri" pitchFamily="34" charset="0"/>
                <a:cs typeface="Vrinda" pitchFamily="34" charset="0"/>
              </a:rPr>
              <a:t>করলে </a:t>
            </a:r>
            <a:r>
              <a:rPr lang="en-US" dirty="0" err="1" smtClean="0">
                <a:ln w="0"/>
                <a:effectLst>
                  <a:outerShdw blurRad="38100" dist="19050" dir="2700000" algn="tl" rotWithShape="0">
                    <a:schemeClr val="dk1">
                      <a:alpha val="40000"/>
                    </a:schemeClr>
                  </a:outerShdw>
                </a:effectLst>
                <a:latin typeface="Vrinda" pitchFamily="34" charset="0"/>
                <a:ea typeface="Calibri" pitchFamily="34" charset="0"/>
                <a:cs typeface="Vrinda" pitchFamily="34" charset="0"/>
              </a:rPr>
              <a:t>রঙের</a:t>
            </a:r>
            <a:r>
              <a:rPr lang="en-US" dirty="0" smtClean="0">
                <a:ln w="0"/>
                <a:effectLst>
                  <a:outerShdw blurRad="38100" dist="19050" dir="2700000" algn="tl" rotWithShape="0">
                    <a:schemeClr val="dk1">
                      <a:alpha val="40000"/>
                    </a:schemeClr>
                  </a:outerShdw>
                </a:effectLst>
                <a:latin typeface="Vrinda" pitchFamily="34" charset="0"/>
                <a:ea typeface="Calibri" pitchFamily="34" charset="0"/>
                <a:cs typeface="Vrinda" pitchFamily="34" charset="0"/>
              </a:rPr>
              <a:t> </a:t>
            </a:r>
            <a:r>
              <a:rPr lang="en-US" dirty="0" err="1" smtClean="0">
                <a:ln w="0"/>
                <a:effectLst>
                  <a:outerShdw blurRad="38100" dist="19050" dir="2700000" algn="tl" rotWithShape="0">
                    <a:schemeClr val="dk1">
                      <a:alpha val="40000"/>
                    </a:schemeClr>
                  </a:outerShdw>
                </a:effectLst>
                <a:latin typeface="Vrinda" pitchFamily="34" charset="0"/>
                <a:ea typeface="Calibri" pitchFamily="34" charset="0"/>
                <a:cs typeface="Vrinda" pitchFamily="34" charset="0"/>
              </a:rPr>
              <a:t>প্যালেট</a:t>
            </a:r>
            <a:r>
              <a:rPr lang="en-US" dirty="0" smtClean="0">
                <a:ln w="0"/>
                <a:effectLst>
                  <a:outerShdw blurRad="38100" dist="19050" dir="2700000" algn="tl" rotWithShape="0">
                    <a:schemeClr val="dk1">
                      <a:alpha val="40000"/>
                    </a:schemeClr>
                  </a:outerShdw>
                </a:effectLst>
                <a:latin typeface="Vrinda" pitchFamily="34" charset="0"/>
                <a:ea typeface="Calibri" pitchFamily="34" charset="0"/>
                <a:cs typeface="Vrinda" pitchFamily="34" charset="0"/>
              </a:rPr>
              <a:t> </a:t>
            </a:r>
            <a:r>
              <a:rPr lang="en-US" dirty="0" err="1" smtClean="0">
                <a:ln w="0"/>
                <a:effectLst>
                  <a:outerShdw blurRad="38100" dist="19050" dir="2700000" algn="tl" rotWithShape="0">
                    <a:schemeClr val="dk1">
                      <a:alpha val="40000"/>
                    </a:schemeClr>
                  </a:outerShdw>
                </a:effectLst>
                <a:latin typeface="Vrinda" pitchFamily="34" charset="0"/>
                <a:ea typeface="Calibri" pitchFamily="34" charset="0"/>
                <a:cs typeface="Vrinda" pitchFamily="34" charset="0"/>
              </a:rPr>
              <a:t>এবং</a:t>
            </a:r>
            <a:r>
              <a:rPr lang="en-US" dirty="0" smtClean="0">
                <a:ln w="0"/>
                <a:effectLst>
                  <a:outerShdw blurRad="38100" dist="19050" dir="2700000" algn="tl" rotWithShape="0">
                    <a:schemeClr val="dk1">
                      <a:alpha val="40000"/>
                    </a:schemeClr>
                  </a:outerShdw>
                </a:effectLst>
                <a:latin typeface="Vrinda" pitchFamily="34" charset="0"/>
                <a:ea typeface="Calibri" pitchFamily="34" charset="0"/>
                <a:cs typeface="Vrinda" pitchFamily="34" charset="0"/>
              </a:rPr>
              <a:t> </a:t>
            </a:r>
            <a:r>
              <a:rPr lang="en-US" dirty="0" err="1" smtClean="0">
                <a:ln w="0"/>
                <a:effectLst>
                  <a:outerShdw blurRad="38100" dist="19050" dir="2700000" algn="tl" rotWithShape="0">
                    <a:schemeClr val="dk1">
                      <a:alpha val="40000"/>
                    </a:schemeClr>
                  </a:outerShdw>
                </a:effectLst>
                <a:latin typeface="Vrinda" pitchFamily="34" charset="0"/>
                <a:ea typeface="Calibri" pitchFamily="34" charset="0"/>
                <a:cs typeface="Vrinda" pitchFamily="34" charset="0"/>
              </a:rPr>
              <a:t>গ্রেডিয়েন্ট</a:t>
            </a:r>
            <a:r>
              <a:rPr lang="en-US" dirty="0" smtClean="0">
                <a:ln w="0"/>
                <a:effectLst>
                  <a:outerShdw blurRad="38100" dist="19050" dir="2700000" algn="tl" rotWithShape="0">
                    <a:schemeClr val="dk1">
                      <a:alpha val="40000"/>
                    </a:schemeClr>
                  </a:outerShdw>
                </a:effectLst>
                <a:latin typeface="Vrinda" pitchFamily="34" charset="0"/>
                <a:ea typeface="Calibri" pitchFamily="34" charset="0"/>
                <a:cs typeface="Vrinda" pitchFamily="34" charset="0"/>
              </a:rPr>
              <a:t> </a:t>
            </a:r>
            <a:r>
              <a:rPr lang="en-US" dirty="0" err="1" smtClean="0">
                <a:ln w="0"/>
                <a:effectLst>
                  <a:outerShdw blurRad="38100" dist="19050" dir="2700000" algn="tl" rotWithShape="0">
                    <a:schemeClr val="dk1">
                      <a:alpha val="40000"/>
                    </a:schemeClr>
                  </a:outerShdw>
                </a:effectLst>
                <a:latin typeface="Vrinda" pitchFamily="34" charset="0"/>
                <a:ea typeface="Calibri" pitchFamily="34" charset="0"/>
                <a:cs typeface="Vrinda" pitchFamily="34" charset="0"/>
              </a:rPr>
              <a:t>আইকন</a:t>
            </a:r>
            <a:r>
              <a:rPr lang="en-US" dirty="0" smtClean="0">
                <a:ln w="0"/>
                <a:effectLst>
                  <a:outerShdw blurRad="38100" dist="19050" dir="2700000" algn="tl" rotWithShape="0">
                    <a:schemeClr val="dk1">
                      <a:alpha val="40000"/>
                    </a:schemeClr>
                  </a:outerShdw>
                </a:effectLst>
                <a:latin typeface="Vrinda" pitchFamily="34" charset="0"/>
                <a:ea typeface="Calibri" pitchFamily="34" charset="0"/>
                <a:cs typeface="Vrinda" pitchFamily="34" charset="0"/>
              </a:rPr>
              <a:t> </a:t>
            </a:r>
            <a:r>
              <a:rPr lang="en-US" dirty="0" err="1" smtClean="0">
                <a:ln w="0"/>
                <a:effectLst>
                  <a:outerShdw blurRad="38100" dist="19050" dir="2700000" algn="tl" rotWithShape="0">
                    <a:schemeClr val="dk1">
                      <a:alpha val="40000"/>
                    </a:schemeClr>
                  </a:outerShdw>
                </a:effectLst>
                <a:latin typeface="Vrinda" pitchFamily="34" charset="0"/>
                <a:ea typeface="Calibri" pitchFamily="34" charset="0"/>
                <a:cs typeface="Vrinda" pitchFamily="34" charset="0"/>
              </a:rPr>
              <a:t>ক্লিক</a:t>
            </a:r>
            <a:r>
              <a:rPr lang="en-US" dirty="0" smtClean="0">
                <a:ln w="0"/>
                <a:effectLst>
                  <a:outerShdw blurRad="38100" dist="19050" dir="2700000" algn="tl" rotWithShape="0">
                    <a:schemeClr val="dk1">
                      <a:alpha val="40000"/>
                    </a:schemeClr>
                  </a:outerShdw>
                </a:effectLst>
                <a:latin typeface="Vrinda" pitchFamily="34" charset="0"/>
                <a:ea typeface="Calibri" pitchFamily="34" charset="0"/>
                <a:cs typeface="Vrinda" pitchFamily="34" charset="0"/>
              </a:rPr>
              <a:t> </a:t>
            </a:r>
            <a:r>
              <a:rPr lang="en-US" dirty="0" err="1" smtClean="0">
                <a:ln w="0"/>
                <a:effectLst>
                  <a:outerShdw blurRad="38100" dist="19050" dir="2700000" algn="tl" rotWithShape="0">
                    <a:schemeClr val="dk1">
                      <a:alpha val="40000"/>
                    </a:schemeClr>
                  </a:outerShdw>
                </a:effectLst>
                <a:latin typeface="Vrinda" pitchFamily="34" charset="0"/>
                <a:ea typeface="Calibri" pitchFamily="34" charset="0"/>
                <a:cs typeface="Vrinda" pitchFamily="34" charset="0"/>
              </a:rPr>
              <a:t>করলে</a:t>
            </a:r>
            <a:r>
              <a:rPr lang="en-US" dirty="0" smtClean="0">
                <a:ln w="0"/>
                <a:effectLst>
                  <a:outerShdw blurRad="38100" dist="19050" dir="2700000" algn="tl" rotWithShape="0">
                    <a:schemeClr val="dk1">
                      <a:alpha val="40000"/>
                    </a:schemeClr>
                  </a:outerShdw>
                </a:effectLst>
                <a:latin typeface="Vrinda" pitchFamily="34" charset="0"/>
                <a:ea typeface="Calibri" pitchFamily="34" charset="0"/>
                <a:cs typeface="Vrinda" pitchFamily="34" charset="0"/>
              </a:rPr>
              <a:t> </a:t>
            </a:r>
            <a:r>
              <a:rPr lang="en-US" dirty="0" err="1" smtClean="0">
                <a:ln w="0"/>
                <a:effectLst>
                  <a:outerShdw blurRad="38100" dist="19050" dir="2700000" algn="tl" rotWithShape="0">
                    <a:schemeClr val="dk1">
                      <a:alpha val="40000"/>
                    </a:schemeClr>
                  </a:outerShdw>
                </a:effectLst>
                <a:latin typeface="Vrinda" pitchFamily="34" charset="0"/>
                <a:ea typeface="Calibri" pitchFamily="34" charset="0"/>
                <a:cs typeface="Vrinda" pitchFamily="34" charset="0"/>
              </a:rPr>
              <a:t>গ্রেডিয়েন্ট</a:t>
            </a:r>
            <a:r>
              <a:rPr lang="en-US" dirty="0" smtClean="0">
                <a:ln w="0"/>
                <a:effectLst>
                  <a:outerShdw blurRad="38100" dist="19050" dir="2700000" algn="tl" rotWithShape="0">
                    <a:schemeClr val="dk1">
                      <a:alpha val="40000"/>
                    </a:schemeClr>
                  </a:outerShdw>
                </a:effectLst>
                <a:latin typeface="Vrinda" pitchFamily="34" charset="0"/>
                <a:ea typeface="Calibri" pitchFamily="34" charset="0"/>
                <a:cs typeface="Vrinda" pitchFamily="34" charset="0"/>
              </a:rPr>
              <a:t> </a:t>
            </a:r>
            <a:r>
              <a:rPr lang="en-US" dirty="0" err="1" smtClean="0">
                <a:ln w="0"/>
                <a:effectLst>
                  <a:outerShdw blurRad="38100" dist="19050" dir="2700000" algn="tl" rotWithShape="0">
                    <a:schemeClr val="dk1">
                      <a:alpha val="40000"/>
                    </a:schemeClr>
                  </a:outerShdw>
                </a:effectLst>
                <a:latin typeface="Vrinda" pitchFamily="34" charset="0"/>
                <a:ea typeface="Calibri" pitchFamily="34" charset="0"/>
                <a:cs typeface="Vrinda" pitchFamily="34" charset="0"/>
              </a:rPr>
              <a:t>প্যালেট</a:t>
            </a:r>
            <a:r>
              <a:rPr lang="en-US" dirty="0" smtClean="0">
                <a:ln w="0"/>
                <a:effectLst>
                  <a:outerShdw blurRad="38100" dist="19050" dir="2700000" algn="tl" rotWithShape="0">
                    <a:schemeClr val="dk1">
                      <a:alpha val="40000"/>
                    </a:schemeClr>
                  </a:outerShdw>
                </a:effectLst>
                <a:latin typeface="Vrinda" pitchFamily="34" charset="0"/>
                <a:ea typeface="Calibri" pitchFamily="34" charset="0"/>
                <a:cs typeface="Vrinda" pitchFamily="34" charset="0"/>
              </a:rPr>
              <a:t> </a:t>
            </a:r>
            <a:r>
              <a:rPr lang="en-US" dirty="0" err="1" smtClean="0">
                <a:ln w="0"/>
                <a:effectLst>
                  <a:outerShdw blurRad="38100" dist="19050" dir="2700000" algn="tl" rotWithShape="0">
                    <a:schemeClr val="dk1">
                      <a:alpha val="40000"/>
                    </a:schemeClr>
                  </a:outerShdw>
                </a:effectLst>
                <a:latin typeface="Vrinda" pitchFamily="34" charset="0"/>
                <a:ea typeface="Calibri" pitchFamily="34" charset="0"/>
                <a:cs typeface="Vrinda" pitchFamily="34" charset="0"/>
              </a:rPr>
              <a:t>সক্রিয়</a:t>
            </a:r>
            <a:r>
              <a:rPr lang="en-US" dirty="0" smtClean="0">
                <a:ln w="0"/>
                <a:effectLst>
                  <a:outerShdw blurRad="38100" dist="19050" dir="2700000" algn="tl" rotWithShape="0">
                    <a:schemeClr val="dk1">
                      <a:alpha val="40000"/>
                    </a:schemeClr>
                  </a:outerShdw>
                </a:effectLst>
                <a:latin typeface="Vrinda" pitchFamily="34" charset="0"/>
                <a:ea typeface="Calibri" pitchFamily="34" charset="0"/>
                <a:cs typeface="Vrinda" pitchFamily="34" charset="0"/>
              </a:rPr>
              <a:t> </a:t>
            </a:r>
            <a:r>
              <a:rPr lang="en-US" dirty="0" err="1" smtClean="0">
                <a:ln w="0"/>
                <a:effectLst>
                  <a:outerShdw blurRad="38100" dist="19050" dir="2700000" algn="tl" rotWithShape="0">
                    <a:schemeClr val="dk1">
                      <a:alpha val="40000"/>
                    </a:schemeClr>
                  </a:outerShdw>
                </a:effectLst>
                <a:latin typeface="Vrinda" pitchFamily="34" charset="0"/>
                <a:ea typeface="Calibri" pitchFamily="34" charset="0"/>
                <a:cs typeface="Vrinda" pitchFamily="34" charset="0"/>
              </a:rPr>
              <a:t>হয়</a:t>
            </a:r>
            <a:r>
              <a:rPr lang="en-US" dirty="0" smtClean="0">
                <a:ln w="0"/>
                <a:effectLst>
                  <a:outerShdw blurRad="38100" dist="19050" dir="2700000" algn="tl" rotWithShape="0">
                    <a:schemeClr val="dk1">
                      <a:alpha val="40000"/>
                    </a:schemeClr>
                  </a:outerShdw>
                </a:effectLst>
                <a:latin typeface="Vrinda" pitchFamily="34" charset="0"/>
                <a:ea typeface="Calibri" pitchFamily="34" charset="0"/>
                <a:cs typeface="Vrinda" pitchFamily="34" charset="0"/>
              </a:rPr>
              <a:t> । </a:t>
            </a:r>
            <a:r>
              <a:rPr lang="bn-IN" dirty="0" smtClean="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মাউসের চাপ ছেড়ে দিতে হবে ।</a:t>
            </a:r>
            <a:endParaRPr lang="en-US"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0" name="Rectangle 9"/>
          <p:cNvSpPr/>
          <p:nvPr/>
        </p:nvSpPr>
        <p:spPr>
          <a:xfrm>
            <a:off x="4482353" y="1748118"/>
            <a:ext cx="6454588" cy="2269349"/>
          </a:xfrm>
          <a:prstGeom prst="rect">
            <a:avLst/>
          </a:prstGeom>
        </p:spPr>
        <p:txBody>
          <a:bodyPr wrap="square">
            <a:prstTxWarp prst="textPlain">
              <a:avLst/>
            </a:prstTxWarp>
            <a:spAutoFit/>
          </a:bodyPr>
          <a:lstStyle/>
          <a:p>
            <a:pPr lvl="0" algn="just" eaLnBrk="0" hangingPunct="0"/>
            <a:r>
              <a:rPr lang="bn-IN" sz="2118"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ফিল ও স্ট্রোক সোয়াচের নিচের সারির ৩টি আইকন হচ্ছে যথাক্রমে কালার গ্রেডিয়েন্ট ও নান।কালার আইকন ক্লিক</a:t>
            </a:r>
            <a:r>
              <a:rPr lang="en-US" sz="2118"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bn-IN" sz="2118"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করলে </a:t>
            </a:r>
            <a:r>
              <a:rPr lang="en-US" sz="2118"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রঙের</a:t>
            </a:r>
            <a:r>
              <a:rPr lang="en-US" sz="2118"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118"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প্যালেট</a:t>
            </a:r>
            <a:r>
              <a:rPr lang="en-US" sz="2118"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118"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এবং</a:t>
            </a:r>
            <a:r>
              <a:rPr lang="en-US" sz="2118"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118"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গ্রেডিয়েন্ট</a:t>
            </a:r>
            <a:r>
              <a:rPr lang="en-US" sz="2118"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118"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আইকন</a:t>
            </a:r>
            <a:r>
              <a:rPr lang="en-US" sz="2118"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118"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ক্লিক</a:t>
            </a:r>
            <a:r>
              <a:rPr lang="en-US" sz="2118"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118"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করলে</a:t>
            </a:r>
            <a:r>
              <a:rPr lang="en-US" sz="2118"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118"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গ্রেডিয়েন্ট</a:t>
            </a:r>
            <a:r>
              <a:rPr lang="en-US" sz="2118"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118"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প্যালেট</a:t>
            </a:r>
            <a:r>
              <a:rPr lang="en-US" sz="2118"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118"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সক্রিয়</a:t>
            </a:r>
            <a:r>
              <a:rPr lang="en-US" sz="2118"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118"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হয়</a:t>
            </a:r>
            <a:r>
              <a:rPr lang="en-US" sz="2118"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 </a:t>
            </a:r>
            <a:endParaRPr lang="en-US" sz="2118"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2" name="Frame 11"/>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3"/>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3"/>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strVal val="#ppt_w+.3"/>
                                          </p:val>
                                        </p:tav>
                                        <p:tav tm="100000">
                                          <p:val>
                                            <p:strVal val="#ppt_w"/>
                                          </p:val>
                                        </p:tav>
                                      </p:tavLst>
                                    </p:anim>
                                    <p:anim calcmode="lin" valueType="num">
                                      <p:cBhvr>
                                        <p:cTn id="18" dur="1000" fill="hold"/>
                                        <p:tgtEl>
                                          <p:spTgt spid="20"/>
                                        </p:tgtEl>
                                        <p:attrNameLst>
                                          <p:attrName>ppt_h</p:attrName>
                                        </p:attrNameLst>
                                      </p:cBhvr>
                                      <p:tavLst>
                                        <p:tav tm="0">
                                          <p:val>
                                            <p:strVal val="#ppt_h"/>
                                          </p:val>
                                        </p:tav>
                                        <p:tav tm="100000">
                                          <p:val>
                                            <p:strVal val="#ppt_h"/>
                                          </p:val>
                                        </p:tav>
                                      </p:tavLst>
                                    </p:anim>
                                    <p:animEffect transition="in" filter="fade">
                                      <p:cBhvr>
                                        <p:cTn id="19" dur="10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xit" presetSubtype="0" accel="100000" fill="hold" grpId="1" nodeType="clickEffect">
                                  <p:stCondLst>
                                    <p:cond delay="0"/>
                                  </p:stCondLst>
                                  <p:childTnLst>
                                    <p:anim calcmode="lin" valueType="num">
                                      <p:cBhvr>
                                        <p:cTn id="23" dur="1000"/>
                                        <p:tgtEl>
                                          <p:spTgt spid="20"/>
                                        </p:tgtEl>
                                        <p:attrNameLst>
                                          <p:attrName>ppt_w</p:attrName>
                                        </p:attrNameLst>
                                      </p:cBhvr>
                                      <p:tavLst>
                                        <p:tav tm="0">
                                          <p:val>
                                            <p:strVal val="ppt_w"/>
                                          </p:val>
                                        </p:tav>
                                        <p:tav tm="100000">
                                          <p:val>
                                            <p:strVal val="ppt_w+.3"/>
                                          </p:val>
                                        </p:tav>
                                      </p:tavLst>
                                    </p:anim>
                                    <p:anim calcmode="lin" valueType="num">
                                      <p:cBhvr>
                                        <p:cTn id="24" dur="1000"/>
                                        <p:tgtEl>
                                          <p:spTgt spid="20"/>
                                        </p:tgtEl>
                                        <p:attrNameLst>
                                          <p:attrName>ppt_h</p:attrName>
                                        </p:attrNameLst>
                                      </p:cBhvr>
                                      <p:tavLst>
                                        <p:tav tm="0">
                                          <p:val>
                                            <p:strVal val="ppt_h"/>
                                          </p:val>
                                        </p:tav>
                                        <p:tav tm="100000">
                                          <p:val>
                                            <p:strVal val="ppt_h"/>
                                          </p:val>
                                        </p:tav>
                                      </p:tavLst>
                                    </p:anim>
                                    <p:animEffect transition="out" filter="fade">
                                      <p:cBhvr>
                                        <p:cTn id="25" dur="1000"/>
                                        <p:tgtEl>
                                          <p:spTgt spid="20"/>
                                        </p:tgtEl>
                                      </p:cBhvr>
                                    </p:animEffect>
                                    <p:set>
                                      <p:cBhvr>
                                        <p:cTn id="26" dur="1" fill="hold">
                                          <p:stCondLst>
                                            <p:cond delay="999"/>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0" presetClass="exit" presetSubtype="0" accel="100000" fill="hold" grpId="1" nodeType="clickEffect">
                                  <p:stCondLst>
                                    <p:cond delay="0"/>
                                  </p:stCondLst>
                                  <p:childTnLst>
                                    <p:anim calcmode="lin" valueType="num">
                                      <p:cBhvr>
                                        <p:cTn id="37" dur="1000"/>
                                        <p:tgtEl>
                                          <p:spTgt spid="9"/>
                                        </p:tgtEl>
                                        <p:attrNameLst>
                                          <p:attrName>ppt_w</p:attrName>
                                        </p:attrNameLst>
                                      </p:cBhvr>
                                      <p:tavLst>
                                        <p:tav tm="0">
                                          <p:val>
                                            <p:strVal val="ppt_w"/>
                                          </p:val>
                                        </p:tav>
                                        <p:tav tm="100000">
                                          <p:val>
                                            <p:strVal val="ppt_w+.3"/>
                                          </p:val>
                                        </p:tav>
                                      </p:tavLst>
                                    </p:anim>
                                    <p:anim calcmode="lin" valueType="num">
                                      <p:cBhvr>
                                        <p:cTn id="38" dur="1000"/>
                                        <p:tgtEl>
                                          <p:spTgt spid="9"/>
                                        </p:tgtEl>
                                        <p:attrNameLst>
                                          <p:attrName>ppt_h</p:attrName>
                                        </p:attrNameLst>
                                      </p:cBhvr>
                                      <p:tavLst>
                                        <p:tav tm="0">
                                          <p:val>
                                            <p:strVal val="ppt_h"/>
                                          </p:val>
                                        </p:tav>
                                        <p:tav tm="100000">
                                          <p:val>
                                            <p:strVal val="ppt_h"/>
                                          </p:val>
                                        </p:tav>
                                      </p:tavLst>
                                    </p:anim>
                                    <p:animEffect transition="out" filter="fade">
                                      <p:cBhvr>
                                        <p:cTn id="39" dur="1000"/>
                                        <p:tgtEl>
                                          <p:spTgt spid="9"/>
                                        </p:tgtEl>
                                      </p:cBhvr>
                                    </p:animEffect>
                                    <p:set>
                                      <p:cBhvr>
                                        <p:cTn id="40" dur="1" fill="hold">
                                          <p:stCondLst>
                                            <p:cond delay="999"/>
                                          </p:stCondLst>
                                        </p:cTn>
                                        <p:tgtEl>
                                          <p:spTgt spid="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9" grpId="0"/>
      <p:bldP spid="9" grpId="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684059" y="336177"/>
            <a:ext cx="3544560" cy="907043"/>
          </a:xfrm>
          <a:prstGeom prst="rect">
            <a:avLst/>
          </a:prstGeom>
        </p:spPr>
        <p:txBody>
          <a:bodyPr wrap="none">
            <a:spAutoFit/>
          </a:bodyPr>
          <a:lstStyle/>
          <a:p>
            <a:r>
              <a:rPr lang="bn-IN" sz="5294"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স্ট্রোকের ব্যবহার</a:t>
            </a:r>
            <a:endParaRPr lang="en-US" sz="5294" dirty="0">
              <a:ln w="0"/>
              <a:effectLst>
                <a:outerShdw blurRad="38100" dist="19050" dir="2700000" algn="tl" rotWithShape="0">
                  <a:schemeClr val="dk1">
                    <a:alpha val="40000"/>
                  </a:schemeClr>
                </a:outerShdw>
              </a:effectLst>
            </a:endParaRPr>
          </a:p>
        </p:txBody>
      </p:sp>
      <p:pic>
        <p:nvPicPr>
          <p:cNvPr id="15" name="Picture 14"/>
          <p:cNvPicPr/>
          <p:nvPr/>
        </p:nvPicPr>
        <p:blipFill>
          <a:blip r:embed="rId3" cstate="email"/>
          <a:stretch>
            <a:fillRect/>
          </a:stretch>
        </p:blipFill>
        <p:spPr>
          <a:xfrm>
            <a:off x="6297706" y="1411941"/>
            <a:ext cx="4437529" cy="2420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stroke 123.PNG"/>
          <p:cNvPicPr>
            <a:picLocks noChangeAspect="1"/>
          </p:cNvPicPr>
          <p:nvPr/>
        </p:nvPicPr>
        <p:blipFill>
          <a:blip r:embed="rId4"/>
          <a:stretch>
            <a:fillRect/>
          </a:stretch>
        </p:blipFill>
        <p:spPr>
          <a:xfrm>
            <a:off x="1053353" y="1344706"/>
            <a:ext cx="4437529" cy="2487706"/>
          </a:xfrm>
          <a:prstGeom prst="rect">
            <a:avLst/>
          </a:prstGeom>
        </p:spPr>
      </p:pic>
      <p:sp>
        <p:nvSpPr>
          <p:cNvPr id="17" name="Rectangle 1"/>
          <p:cNvSpPr>
            <a:spLocks noChangeArrowheads="1"/>
          </p:cNvSpPr>
          <p:nvPr/>
        </p:nvSpPr>
        <p:spPr bwMode="auto">
          <a:xfrm>
            <a:off x="1322294" y="4034118"/>
            <a:ext cx="9547412" cy="2218765"/>
          </a:xfrm>
          <a:prstGeom prst="rect">
            <a:avLst/>
          </a:prstGeom>
          <a:noFill/>
          <a:ln w="9525">
            <a:noFill/>
            <a:miter lim="800000"/>
            <a:headEnd/>
            <a:tailEnd/>
          </a:ln>
          <a:effectLst/>
        </p:spPr>
        <p:txBody>
          <a:bodyPr vert="horz" wrap="none" lIns="80682" tIns="40341" rIns="80682" bIns="40341" numCol="1" anchor="ctr" anchorCtr="0" compatLnSpc="1">
            <a:prstTxWarp prst="textPlain">
              <a:avLst/>
            </a:prstTxWarp>
            <a:spAutoFit/>
          </a:bodyPr>
          <a:lstStyle/>
          <a:p>
            <a:pPr algn="ctr" defTabSz="806867" eaLnBrk="0" hangingPunct="0"/>
            <a:r>
              <a:rPr lang="bn-IN" sz="2118"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অবজেক্টের প্রান্তরেখা বা লাইন বা বর্ডারকে বলা হয় পাথ । পাথ বা রেখা মোটা</a:t>
            </a:r>
            <a:r>
              <a:rPr lang="en-US" sz="2118"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a:t>
            </a:r>
            <a:r>
              <a:rPr lang="bn-IN" sz="2118"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চিকন করার পরিমাপকে স্ট্রোক</a:t>
            </a:r>
            <a:r>
              <a:rPr lang="en-US" sz="2118"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(Stroke)</a:t>
            </a:r>
          </a:p>
          <a:p>
            <a:pPr algn="ctr" defTabSz="806867" eaLnBrk="0" hangingPunct="0"/>
            <a:r>
              <a:rPr lang="en-US" sz="2118"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bn-IN" sz="2118"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হিসেবে উল্লেখ করা হয় । বদ্ধপাথ বিশিষ্ট অবজেক্ট এবং মুক্ত পাথ বিশিষ্ট অবজেক্ট সরল এবং আঁকাবাঁকা লাইন ইত্যাদি </a:t>
            </a:r>
            <a:endParaRPr lang="en-US" sz="2118"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endParaRPr>
          </a:p>
          <a:p>
            <a:pPr algn="ctr" defTabSz="806867" eaLnBrk="0" hangingPunct="0"/>
            <a:r>
              <a:rPr lang="bn-IN" sz="2118"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সব ধরনের রেখাতেই স্ট্রোক নিয়ন্ত্রণের কাজ করা যায় ।</a:t>
            </a:r>
            <a:endParaRPr lang="en-US" sz="2118"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8" name="Rectangle 17"/>
          <p:cNvSpPr/>
          <p:nvPr/>
        </p:nvSpPr>
        <p:spPr>
          <a:xfrm>
            <a:off x="1322294" y="4101353"/>
            <a:ext cx="9278471" cy="1815353"/>
          </a:xfrm>
          <a:prstGeom prst="rect">
            <a:avLst/>
          </a:prstGeom>
        </p:spPr>
        <p:txBody>
          <a:bodyPr>
            <a:prstTxWarp prst="textPlain">
              <a:avLst/>
            </a:prstTxWarp>
            <a:spAutoFit/>
          </a:bodyPr>
          <a:lstStyle/>
          <a:p>
            <a:pPr lvl="0" algn="just" eaLnBrk="0" hangingPunct="0"/>
            <a:r>
              <a:rPr lang="bn-IN" dirty="0" smtClean="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স্ট্রোক নিয়ন্ত্রণ করার অর্থ হচ্ছে রেখাকে মোটা</a:t>
            </a:r>
            <a:r>
              <a:rPr lang="en-US" dirty="0" smtClean="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a:t>
            </a:r>
            <a:r>
              <a:rPr lang="bn-IN" dirty="0" smtClean="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চিকন করা এবং রঙ প্রয়োগ করা । স্ট্রোক মোটা</a:t>
            </a:r>
            <a:r>
              <a:rPr lang="en-US" dirty="0" smtClean="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a:t>
            </a:r>
            <a:r>
              <a:rPr lang="bn-IN" dirty="0" smtClean="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চিকন করার কাজ করতে হয় স্ট্রোক</a:t>
            </a:r>
            <a:r>
              <a:rPr lang="en-US" dirty="0" smtClean="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(Stroke) </a:t>
            </a:r>
            <a:r>
              <a:rPr lang="bn-IN" dirty="0" smtClean="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প্যালেটের সাহায্য। এ জন্য</a:t>
            </a:r>
            <a:r>
              <a:rPr lang="en-US" dirty="0" smtClean="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endParaRPr lang="en-US" dirty="0" smtClean="0">
              <a:ln w="0"/>
              <a:effectLst>
                <a:outerShdw blurRad="38100" dist="19050" dir="2700000" algn="tl" rotWithShape="0">
                  <a:schemeClr val="dk1">
                    <a:alpha val="40000"/>
                  </a:schemeClr>
                </a:outerShdw>
              </a:effectLst>
              <a:latin typeface="NikoshBAN" pitchFamily="2" charset="0"/>
              <a:cs typeface="NikoshBAN" pitchFamily="2" charset="0"/>
            </a:endParaRPr>
          </a:p>
          <a:p>
            <a:pPr lvl="0" algn="just" eaLnBrk="0" hangingPunct="0"/>
            <a:r>
              <a:rPr lang="bn-IN" dirty="0" smtClean="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a:t>
            </a:r>
            <a:r>
              <a:rPr lang="en-US" dirty="0" smtClean="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bn-IN" dirty="0" smtClean="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অবজেক্ট বা পাথ সিলেক্ট করতে হবে । পর্দায় যদি স্ট্রোক প্যালেট না থাকে তাহলে উইন্ডো</a:t>
            </a:r>
            <a:r>
              <a:rPr lang="en-US" dirty="0" smtClean="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(Window) </a:t>
            </a:r>
            <a:r>
              <a:rPr lang="bn-IN" dirty="0" smtClean="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মেনু থেকে স্ট্রোক</a:t>
            </a:r>
            <a:r>
              <a:rPr lang="en-US" dirty="0" smtClean="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(Stroke) </a:t>
            </a:r>
            <a:r>
              <a:rPr lang="bn-IN" dirty="0" smtClean="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কমান্ড দিলে পর্দায় স্ট্রোক প্যালেট পাওয়া যাবে । </a:t>
            </a:r>
            <a:endParaRPr lang="en-US" dirty="0" smtClean="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9" name="Frame 8"/>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01005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2" dur="1000" fill="hold"/>
                                        <p:tgtEl>
                                          <p:spTgt spid="1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xit" presetSubtype="0" accel="100000" fill="hold" grpId="1" nodeType="clickEffect">
                                  <p:stCondLst>
                                    <p:cond delay="0"/>
                                  </p:stCondLst>
                                  <p:childTnLst>
                                    <p:anim calcmode="lin" valueType="num">
                                      <p:cBhvr>
                                        <p:cTn id="30" dur="1000"/>
                                        <p:tgtEl>
                                          <p:spTgt spid="17"/>
                                        </p:tgtEl>
                                        <p:attrNameLst>
                                          <p:attrName>ppt_w</p:attrName>
                                        </p:attrNameLst>
                                      </p:cBhvr>
                                      <p:tavLst>
                                        <p:tav tm="0">
                                          <p:val>
                                            <p:strVal val="ppt_w"/>
                                          </p:val>
                                        </p:tav>
                                        <p:tav tm="100000">
                                          <p:val>
                                            <p:strVal val="ppt_w+.3"/>
                                          </p:val>
                                        </p:tav>
                                      </p:tavLst>
                                    </p:anim>
                                    <p:anim calcmode="lin" valueType="num">
                                      <p:cBhvr>
                                        <p:cTn id="31" dur="1000"/>
                                        <p:tgtEl>
                                          <p:spTgt spid="17"/>
                                        </p:tgtEl>
                                        <p:attrNameLst>
                                          <p:attrName>ppt_h</p:attrName>
                                        </p:attrNameLst>
                                      </p:cBhvr>
                                      <p:tavLst>
                                        <p:tav tm="0">
                                          <p:val>
                                            <p:strVal val="ppt_h"/>
                                          </p:val>
                                        </p:tav>
                                        <p:tav tm="100000">
                                          <p:val>
                                            <p:strVal val="ppt_h"/>
                                          </p:val>
                                        </p:tav>
                                      </p:tavLst>
                                    </p:anim>
                                    <p:animEffect transition="out" filter="fade">
                                      <p:cBhvr>
                                        <p:cTn id="32" dur="1000"/>
                                        <p:tgtEl>
                                          <p:spTgt spid="17"/>
                                        </p:tgtEl>
                                      </p:cBhvr>
                                    </p:animEffect>
                                    <p:set>
                                      <p:cBhvr>
                                        <p:cTn id="33" dur="1" fill="hold">
                                          <p:stCondLst>
                                            <p:cond delay="999"/>
                                          </p:stCondLst>
                                        </p:cTn>
                                        <p:tgtEl>
                                          <p:spTgt spid="1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 descr="Water droplets"/>
          <p:cNvSpPr>
            <a:spLocks noChangeArrowheads="1"/>
          </p:cNvSpPr>
          <p:nvPr/>
        </p:nvSpPr>
        <p:spPr bwMode="auto">
          <a:xfrm>
            <a:off x="4213412" y="403412"/>
            <a:ext cx="3759294" cy="716805"/>
          </a:xfrm>
          <a:prstGeom prst="roundRect">
            <a:avLst>
              <a:gd name="adj" fmla="val 16667"/>
            </a:avLst>
          </a:prstGeom>
          <a:noFill/>
          <a:ln w="38100" algn="ctr">
            <a:noFill/>
            <a:round/>
            <a:headEnd/>
            <a:tailEnd/>
          </a:ln>
          <a:effectLst>
            <a:glow rad="228600">
              <a:schemeClr val="accent2">
                <a:satMod val="175000"/>
                <a:alpha val="40000"/>
              </a:schemeClr>
            </a:glow>
          </a:effectLst>
          <a:scene3d>
            <a:camera prst="orthographicFront">
              <a:rot lat="0" lon="0" rev="0"/>
            </a:camera>
            <a:lightRig rig="glow" dir="t">
              <a:rot lat="0" lon="0" rev="14100000"/>
            </a:lightRig>
          </a:scene3d>
          <a:sp3d prstMaterial="softEdge">
            <a:bevelT w="127000" prst="artDeco"/>
          </a:sp3d>
        </p:spPr>
        <p:txBody>
          <a:bodyPr lIns="103733" tIns="51866" rIns="103733" bIns="51866" numCol="1">
            <a:prstTxWarp prst="textPlain">
              <a:avLst/>
            </a:prstTxWarp>
            <a:spAutoFit/>
          </a:bodyPr>
          <a:lstStyle/>
          <a:p>
            <a:pPr algn="ctr" fontAlgn="auto">
              <a:spcBef>
                <a:spcPts val="0"/>
              </a:spcBef>
              <a:spcAft>
                <a:spcPts val="0"/>
              </a:spcAft>
              <a:defRPr/>
            </a:pPr>
            <a:r>
              <a:rPr lang="en-US" sz="3530" dirty="0" err="1">
                <a:ln w="0"/>
                <a:effectLst>
                  <a:outerShdw blurRad="38100" dist="19050" dir="2700000" algn="tl" rotWithShape="0">
                    <a:schemeClr val="dk1">
                      <a:alpha val="40000"/>
                    </a:schemeClr>
                  </a:outerShdw>
                </a:effectLst>
                <a:latin typeface="NikoshBAN" pitchFamily="2" charset="0"/>
                <a:cs typeface="NikoshBAN" pitchFamily="2" charset="0"/>
              </a:rPr>
              <a:t>ফিল</a:t>
            </a:r>
            <a:r>
              <a:rPr lang="en-US" sz="3530" dirty="0">
                <a:ln w="0"/>
                <a:effectLst>
                  <a:outerShdw blurRad="38100" dist="19050" dir="2700000" algn="tl" rotWithShape="0">
                    <a:schemeClr val="dk1">
                      <a:alpha val="40000"/>
                    </a:schemeClr>
                  </a:outerShdw>
                </a:effectLst>
                <a:latin typeface="NikoshBAN" pitchFamily="2" charset="0"/>
                <a:cs typeface="NikoshBAN" pitchFamily="2" charset="0"/>
              </a:rPr>
              <a:t> ও </a:t>
            </a:r>
            <a:r>
              <a:rPr lang="en-US" sz="3530" dirty="0" err="1">
                <a:ln w="0"/>
                <a:effectLst>
                  <a:outerShdw blurRad="38100" dist="19050" dir="2700000" algn="tl" rotWithShape="0">
                    <a:schemeClr val="dk1">
                      <a:alpha val="40000"/>
                    </a:schemeClr>
                  </a:outerShdw>
                </a:effectLst>
                <a:latin typeface="NikoshBAN" pitchFamily="2" charset="0"/>
                <a:cs typeface="NikoshBAN" pitchFamily="2" charset="0"/>
              </a:rPr>
              <a:t>স্ট্রোক</a:t>
            </a:r>
            <a:endParaRPr lang="en-US" sz="353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8" name="Rectangle 17"/>
          <p:cNvSpPr/>
          <p:nvPr/>
        </p:nvSpPr>
        <p:spPr>
          <a:xfrm>
            <a:off x="1591235" y="4034118"/>
            <a:ext cx="9144000" cy="1558231"/>
          </a:xfrm>
          <a:prstGeom prst="rect">
            <a:avLst/>
          </a:prstGeom>
        </p:spPr>
        <p:txBody>
          <a:bodyPr wrap="square">
            <a:prstTxWarp prst="textPlain">
              <a:avLst/>
            </a:prstTxWarp>
            <a:spAutoFit/>
          </a:bodyPr>
          <a:lstStyle/>
          <a:p>
            <a:pPr lvl="0" algn="just" eaLnBrk="0" hangingPunct="0"/>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একটি অবজেক্টের প্রান্ত বা বর্ডারকে বলা হয় স্ট্রোক এবং ভেতরের অংশকে বলা হয় ফিল।ফিল ও স্ট্রোকএকই রকমভাবে স্ট্রোক সোয়াচে ক্লিক করলে স্ট্রোক সোয়াচটি সক্রিয়</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হবে এবং ফিল সসের উপরে অবস্থান করবে এ অবস্থায় অবজেক্টের স্ট্রোকে রঙ প্রয়োগ করা যাবে।</a:t>
            </a:r>
            <a:endPar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endParaRPr>
          </a:p>
        </p:txBody>
      </p:sp>
      <p:pic>
        <p:nvPicPr>
          <p:cNvPr id="20" name="Picture 19" descr="stroke 123.PNG"/>
          <p:cNvPicPr>
            <a:picLocks noChangeAspect="1"/>
          </p:cNvPicPr>
          <p:nvPr/>
        </p:nvPicPr>
        <p:blipFill>
          <a:blip r:embed="rId2"/>
          <a:stretch>
            <a:fillRect/>
          </a:stretch>
        </p:blipFill>
        <p:spPr>
          <a:xfrm>
            <a:off x="6499412" y="1387492"/>
            <a:ext cx="4235824" cy="2310449"/>
          </a:xfrm>
          <a:prstGeom prst="rect">
            <a:avLst/>
          </a:prstGeom>
        </p:spPr>
      </p:pic>
      <p:pic>
        <p:nvPicPr>
          <p:cNvPr id="21" name="Picture 2" descr="D:\New Upload\Adove illustraror\New fo illusteator\New folder\images00006.jpg"/>
          <p:cNvPicPr>
            <a:picLocks noChangeAspect="1" noChangeArrowheads="1"/>
          </p:cNvPicPr>
          <p:nvPr/>
        </p:nvPicPr>
        <p:blipFill>
          <a:blip r:embed="rId3"/>
          <a:srcRect/>
          <a:stretch>
            <a:fillRect/>
          </a:stretch>
        </p:blipFill>
        <p:spPr bwMode="auto">
          <a:xfrm>
            <a:off x="1255059" y="1387491"/>
            <a:ext cx="4308678" cy="2310450"/>
          </a:xfrm>
          <a:prstGeom prst="rect">
            <a:avLst/>
          </a:prstGeom>
          <a:noFill/>
        </p:spPr>
      </p:pic>
      <p:sp>
        <p:nvSpPr>
          <p:cNvPr id="22" name="Rectangle 21"/>
          <p:cNvSpPr/>
          <p:nvPr/>
        </p:nvSpPr>
        <p:spPr>
          <a:xfrm>
            <a:off x="1591235" y="4101353"/>
            <a:ext cx="9144000" cy="1949824"/>
          </a:xfrm>
          <a:prstGeom prst="rect">
            <a:avLst/>
          </a:prstGeom>
        </p:spPr>
        <p:txBody>
          <a:bodyPr>
            <a:prstTxWarp prst="textPlain">
              <a:avLst/>
            </a:prstTxWarp>
            <a:spAutoFit/>
          </a:bodyPr>
          <a:lstStyle/>
          <a:p>
            <a:pPr lvl="0" algn="just"/>
            <a:r>
              <a:rPr lang="bn-IN" dirty="0" smtClean="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স্ট্রোকের রঙ স্পষ্টভাবে দেখা বা বোঝার জন্য স্ট্রোককে মোটা করে নেওয়া যেতে পারে ।এ জন্য উইন্ডো</a:t>
            </a:r>
            <a:r>
              <a:rPr lang="en-US" dirty="0" smtClean="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(Window) </a:t>
            </a:r>
            <a:r>
              <a:rPr lang="bn-IN" dirty="0" smtClean="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মেনু থেকে স্ট্রোক মেনু কমান্ড সিলেক্ট করলে পর্দায় স্ট্রোক প্যালেট উপস্থিত হবে।স্ট্রোক প্যালেটের ওয়েট ড্রপ</a:t>
            </a:r>
            <a:r>
              <a:rPr lang="en-US" dirty="0" smtClean="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a:t>
            </a:r>
            <a:r>
              <a:rPr lang="bn-IN" dirty="0" smtClean="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ডাউন</a:t>
            </a:r>
            <a:r>
              <a:rPr lang="en-US" dirty="0" smtClean="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bn-IN" dirty="0" smtClean="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মেনু থেকে আপাতত কমপক্ষে ১০ সিলেক্ট করতে হবে।এতে অবজেক্টের বর্ডার বা স্ট্রোক আগের চেয়ে মোটা হবে।</a:t>
            </a:r>
            <a:r>
              <a:rPr lang="en-US" dirty="0" smtClean="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bn-IN" dirty="0" smtClean="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এ পর্যায়ে রঙ প্রয়োগ ও পরিবর্তন করলে স্পষ্ট দেখা যাবে বা বোঝা যাবে। </a:t>
            </a:r>
            <a:endParaRPr lang="en-US" dirty="0" smtClean="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0" name="Frame 9"/>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61352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strVal val="#ppt_w+.3"/>
                                          </p:val>
                                        </p:tav>
                                        <p:tav tm="100000">
                                          <p:val>
                                            <p:strVal val="#ppt_w"/>
                                          </p:val>
                                        </p:tav>
                                      </p:tavLst>
                                    </p:anim>
                                    <p:anim calcmode="lin" valueType="num">
                                      <p:cBhvr>
                                        <p:cTn id="20" dur="1000" fill="hold"/>
                                        <p:tgtEl>
                                          <p:spTgt spid="18"/>
                                        </p:tgtEl>
                                        <p:attrNameLst>
                                          <p:attrName>ppt_h</p:attrName>
                                        </p:attrNameLst>
                                      </p:cBhvr>
                                      <p:tavLst>
                                        <p:tav tm="0">
                                          <p:val>
                                            <p:strVal val="#ppt_h"/>
                                          </p:val>
                                        </p:tav>
                                        <p:tav tm="100000">
                                          <p:val>
                                            <p:strVal val="#ppt_h"/>
                                          </p:val>
                                        </p:tav>
                                      </p:tavLst>
                                    </p:anim>
                                    <p:animEffect transition="in" filter="fade">
                                      <p:cBhvr>
                                        <p:cTn id="21" dur="1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xit" presetSubtype="0" accel="100000" fill="hold" grpId="1" nodeType="clickEffect">
                                  <p:stCondLst>
                                    <p:cond delay="0"/>
                                  </p:stCondLst>
                                  <p:childTnLst>
                                    <p:anim calcmode="lin" valueType="num">
                                      <p:cBhvr>
                                        <p:cTn id="25" dur="1000"/>
                                        <p:tgtEl>
                                          <p:spTgt spid="18"/>
                                        </p:tgtEl>
                                        <p:attrNameLst>
                                          <p:attrName>ppt_w</p:attrName>
                                        </p:attrNameLst>
                                      </p:cBhvr>
                                      <p:tavLst>
                                        <p:tav tm="0">
                                          <p:val>
                                            <p:strVal val="ppt_w"/>
                                          </p:val>
                                        </p:tav>
                                        <p:tav tm="100000">
                                          <p:val>
                                            <p:strVal val="ppt_w+.3"/>
                                          </p:val>
                                        </p:tav>
                                      </p:tavLst>
                                    </p:anim>
                                    <p:anim calcmode="lin" valueType="num">
                                      <p:cBhvr>
                                        <p:cTn id="26" dur="1000"/>
                                        <p:tgtEl>
                                          <p:spTgt spid="18"/>
                                        </p:tgtEl>
                                        <p:attrNameLst>
                                          <p:attrName>ppt_h</p:attrName>
                                        </p:attrNameLst>
                                      </p:cBhvr>
                                      <p:tavLst>
                                        <p:tav tm="0">
                                          <p:val>
                                            <p:strVal val="ppt_h"/>
                                          </p:val>
                                        </p:tav>
                                        <p:tav tm="100000">
                                          <p:val>
                                            <p:strVal val="ppt_h"/>
                                          </p:val>
                                        </p:tav>
                                      </p:tavLst>
                                    </p:anim>
                                    <p:animEffect transition="out" filter="fade">
                                      <p:cBhvr>
                                        <p:cTn id="27" dur="1000"/>
                                        <p:tgtEl>
                                          <p:spTgt spid="18"/>
                                        </p:tgtEl>
                                      </p:cBhvr>
                                    </p:animEffect>
                                    <p:set>
                                      <p:cBhvr>
                                        <p:cTn id="28" dur="1" fill="hold">
                                          <p:stCondLst>
                                            <p:cond delay="999"/>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1000" fill="hold"/>
                                        <p:tgtEl>
                                          <p:spTgt spid="22"/>
                                        </p:tgtEl>
                                        <p:attrNameLst>
                                          <p:attrName>ppt_w</p:attrName>
                                        </p:attrNameLst>
                                      </p:cBhvr>
                                      <p:tavLst>
                                        <p:tav tm="0">
                                          <p:val>
                                            <p:strVal val="#ppt_w+.3"/>
                                          </p:val>
                                        </p:tav>
                                        <p:tav tm="100000">
                                          <p:val>
                                            <p:strVal val="#ppt_w"/>
                                          </p:val>
                                        </p:tav>
                                      </p:tavLst>
                                    </p:anim>
                                    <p:anim calcmode="lin" valueType="num">
                                      <p:cBhvr>
                                        <p:cTn id="34" dur="1000" fill="hold"/>
                                        <p:tgtEl>
                                          <p:spTgt spid="22"/>
                                        </p:tgtEl>
                                        <p:attrNameLst>
                                          <p:attrName>ppt_h</p:attrName>
                                        </p:attrNameLst>
                                      </p:cBhvr>
                                      <p:tavLst>
                                        <p:tav tm="0">
                                          <p:val>
                                            <p:strVal val="#ppt_h"/>
                                          </p:val>
                                        </p:tav>
                                        <p:tav tm="100000">
                                          <p:val>
                                            <p:strVal val="#ppt_h"/>
                                          </p:val>
                                        </p:tav>
                                      </p:tavLst>
                                    </p:anim>
                                    <p:animEffect transition="in" filter="fade">
                                      <p:cBhvr>
                                        <p:cTn id="3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orizontal Scroll 14"/>
          <p:cNvSpPr/>
          <p:nvPr/>
        </p:nvSpPr>
        <p:spPr>
          <a:xfrm>
            <a:off x="2868706" y="470648"/>
            <a:ext cx="5446059" cy="757815"/>
          </a:xfrm>
          <a:prstGeom prst="horizontalScroll">
            <a:avLst/>
          </a:prstGeom>
          <a:noFill/>
          <a:ln>
            <a:noFill/>
          </a:ln>
        </p:spPr>
        <p:txBody>
          <a:bodyPr wrap="square">
            <a:prstTxWarp prst="textPlain">
              <a:avLst/>
            </a:prstTxWarp>
            <a:spAutoFit/>
          </a:bodyPr>
          <a:lstStyle/>
          <a:p>
            <a:pPr lvl="0" algn="just"/>
            <a:r>
              <a:rPr lang="bn-BD" sz="3177"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177"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পাথ সম্পাদনার কাজ </a:t>
            </a:r>
            <a:endParaRPr lang="en-US" sz="3177"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16" name="Picture 15" descr="Capturenccnccncc.PNG"/>
          <p:cNvPicPr>
            <a:picLocks noChangeAspect="1"/>
          </p:cNvPicPr>
          <p:nvPr/>
        </p:nvPicPr>
        <p:blipFill>
          <a:blip r:embed="rId2"/>
          <a:stretch>
            <a:fillRect/>
          </a:stretch>
        </p:blipFill>
        <p:spPr>
          <a:xfrm>
            <a:off x="1389529" y="1411941"/>
            <a:ext cx="4158157" cy="2286000"/>
          </a:xfrm>
          <a:prstGeom prst="rect">
            <a:avLst/>
          </a:prstGeom>
        </p:spPr>
      </p:pic>
      <p:grpSp>
        <p:nvGrpSpPr>
          <p:cNvPr id="17" name="Group 16"/>
          <p:cNvGrpSpPr/>
          <p:nvPr/>
        </p:nvGrpSpPr>
        <p:grpSpPr>
          <a:xfrm>
            <a:off x="6701118" y="1344706"/>
            <a:ext cx="4101353" cy="2218765"/>
            <a:chOff x="7086600" y="1524000"/>
            <a:chExt cx="4648200" cy="2514600"/>
          </a:xfrm>
        </p:grpSpPr>
        <p:pic>
          <p:nvPicPr>
            <p:cNvPr id="18" name="Picture 17"/>
            <p:cNvPicPr/>
            <p:nvPr/>
          </p:nvPicPr>
          <p:blipFill>
            <a:blip r:embed="rId3" cstate="email"/>
            <a:stretch>
              <a:fillRect/>
            </a:stretch>
          </p:blipFill>
          <p:spPr>
            <a:xfrm>
              <a:off x="8991600" y="1524000"/>
              <a:ext cx="27432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p:cNvPicPr/>
            <p:nvPr/>
          </p:nvPicPr>
          <p:blipFill>
            <a:blip r:embed="rId4" cstate="email"/>
            <a:stretch>
              <a:fillRect/>
            </a:stretch>
          </p:blipFill>
          <p:spPr>
            <a:xfrm>
              <a:off x="7086600" y="1524000"/>
              <a:ext cx="1905000" cy="2514600"/>
            </a:xfrm>
            <a:prstGeom prst="rect">
              <a:avLst/>
            </a:prstGeom>
          </p:spPr>
        </p:pic>
      </p:grpSp>
      <p:sp>
        <p:nvSpPr>
          <p:cNvPr id="20" name="Rectangle 1"/>
          <p:cNvSpPr>
            <a:spLocks noChangeArrowheads="1"/>
          </p:cNvSpPr>
          <p:nvPr/>
        </p:nvSpPr>
        <p:spPr bwMode="auto">
          <a:xfrm>
            <a:off x="918883" y="3966637"/>
            <a:ext cx="10354235" cy="2254501"/>
          </a:xfrm>
          <a:prstGeom prst="rect">
            <a:avLst/>
          </a:prstGeom>
          <a:noFill/>
          <a:ln w="9525">
            <a:noFill/>
            <a:miter lim="800000"/>
            <a:headEnd/>
            <a:tailEnd/>
          </a:ln>
          <a:effectLst/>
        </p:spPr>
        <p:txBody>
          <a:bodyPr vert="horz" wrap="square" lIns="80682" tIns="40341" rIns="80682" bIns="40341" numCol="1" anchor="ctr" anchorCtr="0" compatLnSpc="1">
            <a:prstTxWarp prst="textNoShape">
              <a:avLst/>
            </a:prstTxWarp>
            <a:spAutoFit/>
          </a:bodyPr>
          <a:lstStyle/>
          <a:p>
            <a:pPr algn="just" defTabSz="806867" eaLnBrk="0" hangingPunct="0"/>
            <a:r>
              <a:rPr lang="bn-IN" sz="2824"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ea typeface="Calibri" pitchFamily="34" charset="0"/>
                <a:cs typeface="NikoshBAN" pitchFamily="2" charset="0"/>
              </a:rPr>
              <a:t>প্রথমবারেই একটি পাথ প্রত্যাশিত আকারে তৈরি করা সম্ভব হয় না।প্রথমবারে পাথটি তৈরি করার</a:t>
            </a:r>
            <a:r>
              <a:rPr lang="en-US" sz="2824"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ea typeface="Calibri" pitchFamily="34" charset="0"/>
                <a:cs typeface="NikoshBAN" pitchFamily="2" charset="0"/>
              </a:rPr>
              <a:t> </a:t>
            </a:r>
            <a:r>
              <a:rPr lang="bn-IN" sz="2824"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ea typeface="Calibri" pitchFamily="34" charset="0"/>
                <a:cs typeface="NikoshBAN" pitchFamily="2" charset="0"/>
              </a:rPr>
              <a:t>পর নানা প্রকার সম্পদনার মাধ্যমে পাথটি প্রত্যাশিত আকারে নিয়ে আসতে হয়।পাথ সম্পাদনার জন্য পাথের যেকোন স্থানে নতুন অ্যাংকর পয়েন্ট যোগ করা যায় পাথে বিদ্যমান অ্যাংকর পয়েন্ট বাতিল করে দেওয়া যায় বা ফেলে দেওয়া যায়। পাথের অংশ বিশেষ কেটে বাদ দেওয়া যায়। পাথের দুটি বিচ্ছিন্ন প্রান্ত সংযুক্ত করা যায়। </a:t>
            </a:r>
            <a:endParaRPr lang="en-US" sz="2824"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10" name="TextBox 1" descr="Purple mesh"/>
          <p:cNvSpPr>
            <a:spLocks noChangeArrowheads="1"/>
          </p:cNvSpPr>
          <p:nvPr/>
        </p:nvSpPr>
        <p:spPr bwMode="auto">
          <a:xfrm>
            <a:off x="3733800" y="457200"/>
            <a:ext cx="4303059" cy="656713"/>
          </a:xfrm>
          <a:prstGeom prst="roundRect">
            <a:avLst>
              <a:gd name="adj" fmla="val 16667"/>
            </a:avLst>
          </a:prstGeom>
          <a:noFill/>
          <a:ln w="38100" algn="ctr">
            <a:noFill/>
            <a:round/>
            <a:headEnd/>
            <a:tailEnd/>
          </a:ln>
          <a:effectLst>
            <a:glow rad="228600">
              <a:schemeClr val="accent4">
                <a:satMod val="175000"/>
                <a:alpha val="40000"/>
              </a:schemeClr>
            </a:glow>
            <a:outerShdw blurRad="107950" dist="12700" dir="5400000" algn="ctr">
              <a:srgbClr val="000000"/>
            </a:outerShdw>
          </a:effectLst>
        </p:spPr>
        <p:txBody>
          <a:bodyPr wrap="square" lIns="103733" tIns="51866" rIns="103733" bIns="51866" numCol="1">
            <a:prstTxWarp prst="textPlain">
              <a:avLst/>
            </a:prstTxWarp>
            <a:spAutoFit/>
          </a:bodyPr>
          <a:lstStyle/>
          <a:p>
            <a:pPr lvl="0" algn="ctr"/>
            <a:r>
              <a:rPr lang="bn-IN" sz="3177"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ea typeface="Calibri" pitchFamily="34" charset="0"/>
                <a:cs typeface="NikoshBAN" pitchFamily="2" charset="0"/>
              </a:rPr>
              <a:t>রঙ প্রয়োগ করা </a:t>
            </a:r>
            <a:endParaRPr lang="en-US" sz="3177"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endParaRPr>
          </a:p>
        </p:txBody>
      </p:sp>
      <p:pic>
        <p:nvPicPr>
          <p:cNvPr id="11" name="Picture 10"/>
          <p:cNvPicPr/>
          <p:nvPr/>
        </p:nvPicPr>
        <p:blipFill>
          <a:blip r:embed="rId5" cstate="email"/>
          <a:stretch>
            <a:fillRect/>
          </a:stretch>
        </p:blipFill>
        <p:spPr>
          <a:xfrm>
            <a:off x="986118" y="1344706"/>
            <a:ext cx="4572000" cy="2286000"/>
          </a:xfrm>
          <a:prstGeom prst="rect">
            <a:avLst/>
          </a:prstGeom>
        </p:spPr>
      </p:pic>
      <p:pic>
        <p:nvPicPr>
          <p:cNvPr id="12" name="Picture 2" descr="D:\New Upload\Adove illustraror\New fo illusteator\01900.jpg"/>
          <p:cNvPicPr>
            <a:picLocks noChangeAspect="1" noChangeArrowheads="1"/>
          </p:cNvPicPr>
          <p:nvPr/>
        </p:nvPicPr>
        <p:blipFill>
          <a:blip r:embed="rId6"/>
          <a:srcRect/>
          <a:stretch>
            <a:fillRect/>
          </a:stretch>
        </p:blipFill>
        <p:spPr bwMode="auto">
          <a:xfrm>
            <a:off x="6629776" y="1344706"/>
            <a:ext cx="4239930" cy="22187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ectangle 12"/>
          <p:cNvSpPr/>
          <p:nvPr/>
        </p:nvSpPr>
        <p:spPr>
          <a:xfrm>
            <a:off x="3810000" y="3630706"/>
            <a:ext cx="5633273" cy="581249"/>
          </a:xfrm>
          <a:prstGeom prst="rect">
            <a:avLst/>
          </a:prstGeom>
        </p:spPr>
        <p:txBody>
          <a:bodyPr wrap="none">
            <a:spAutoFit/>
          </a:bodyPr>
          <a:lstStyle/>
          <a:p>
            <a:r>
              <a:rPr lang="bn-IN" sz="3177"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কোনো অবজেক্টে রঙ প্রয়োগ করার জন্য</a:t>
            </a:r>
            <a:r>
              <a:rPr lang="en-US" sz="3177"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endParaRPr lang="en-US" sz="3177" dirty="0">
              <a:ln w="0"/>
              <a:effectLst>
                <a:outerShdw blurRad="38100" dist="19050" dir="2700000" algn="tl" rotWithShape="0">
                  <a:schemeClr val="dk1">
                    <a:alpha val="40000"/>
                  </a:schemeClr>
                </a:outerShdw>
              </a:effectLst>
            </a:endParaRPr>
          </a:p>
        </p:txBody>
      </p:sp>
      <p:sp>
        <p:nvSpPr>
          <p:cNvPr id="14" name="Rectangle 1"/>
          <p:cNvSpPr>
            <a:spLocks noChangeArrowheads="1"/>
          </p:cNvSpPr>
          <p:nvPr/>
        </p:nvSpPr>
        <p:spPr bwMode="auto">
          <a:xfrm>
            <a:off x="784412" y="4091838"/>
            <a:ext cx="10555941" cy="2362864"/>
          </a:xfrm>
          <a:prstGeom prst="rect">
            <a:avLst/>
          </a:prstGeom>
          <a:noFill/>
          <a:ln w="9525">
            <a:noFill/>
            <a:miter lim="800000"/>
            <a:headEnd/>
            <a:tailEnd/>
          </a:ln>
          <a:effectLst/>
        </p:spPr>
        <p:txBody>
          <a:bodyPr vert="horz" wrap="square" lIns="80682" tIns="40341" rIns="80682" bIns="40341" numCol="1" anchor="ctr" anchorCtr="0" compatLnSpc="1">
            <a:prstTxWarp prst="textNoShape">
              <a:avLst/>
            </a:prstTxWarp>
            <a:spAutoFit/>
          </a:bodyPr>
          <a:lstStyle/>
          <a:p>
            <a:pPr algn="just" defTabSz="806867" eaLnBrk="0" hangingPunct="0"/>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অবজেক্ট সিলেক্ট করতে হবে । </a:t>
            </a:r>
            <a:endParaRPr lang="en-US" sz="2471" dirty="0">
              <a:ln w="0"/>
              <a:effectLst>
                <a:outerShdw blurRad="38100" dist="19050" dir="2700000" algn="tl" rotWithShape="0">
                  <a:schemeClr val="dk1">
                    <a:alpha val="40000"/>
                  </a:schemeClr>
                </a:outerShdw>
              </a:effectLst>
              <a:latin typeface="NikoshBAN" pitchFamily="2" charset="0"/>
              <a:cs typeface="NikoshBAN" pitchFamily="2" charset="0"/>
            </a:endParaRPr>
          </a:p>
          <a:p>
            <a:pPr algn="just" defTabSz="806867" eaLnBrk="0" hangingPunct="0"/>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খ</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কালার প্যালেটের ফিল</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(Fill) </a:t>
            </a:r>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নির্দেশক বক্সে সসে ক্লিক করে সক্রিয় করলে </a:t>
            </a:r>
            <a:endPar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endParaRPr>
          </a:p>
          <a:p>
            <a:pPr algn="just" defTabSz="806867" eaLnBrk="0" hangingPunct="0"/>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গ</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কালার স্পেকস্ট্রোম বার</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(Color Spectrum bar) –</a:t>
            </a:r>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এ প্রয়োজনীয় রঙের উপর ক্লিক করতে হবে । </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(Color Spectrum bar)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এর</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একেবারে</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ডান</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প্রান্তে</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রয়েছে</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সম্পূর্ণ</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সাদা</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এবং</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en-US" sz="2471" dirty="0" err="1">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সম্পূর্ণ</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a:t>
            </a:r>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কালো রঙের সোয়াচ । কালো সোয়াচে ক্লিক করলে অবজেক্ট সম্পূর্ণ কালো রঙে এবং সাদা সোয়াচে ক্লিক করলে অবজেক্ট সম্পূর্ণ সাদা রঙে পূরণ</a:t>
            </a:r>
            <a:r>
              <a:rPr lang="en-US"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 (Fill) </a:t>
            </a:r>
            <a:r>
              <a:rPr lang="bn-IN" sz="2471" dirty="0">
                <a:ln w="0"/>
                <a:effectLst>
                  <a:outerShdw blurRad="38100" dist="19050" dir="2700000" algn="tl" rotWithShape="0">
                    <a:schemeClr val="dk1">
                      <a:alpha val="40000"/>
                    </a:schemeClr>
                  </a:outerShdw>
                </a:effectLst>
                <a:latin typeface="NikoshBAN" pitchFamily="2" charset="0"/>
                <a:ea typeface="Calibri" pitchFamily="34" charset="0"/>
                <a:cs typeface="NikoshBAN" pitchFamily="2" charset="0"/>
              </a:rPr>
              <a:t>হবে ।</a:t>
            </a:r>
            <a:endParaRPr lang="en-US" sz="2471"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21" name="Frame 20"/>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3"/>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strVal val="#ppt_w+.3"/>
                                          </p:val>
                                        </p:tav>
                                        <p:tav tm="100000">
                                          <p:val>
                                            <p:strVal val="#ppt_w"/>
                                          </p:val>
                                        </p:tav>
                                      </p:tavLst>
                                    </p:anim>
                                    <p:anim calcmode="lin" valueType="num">
                                      <p:cBhvr>
                                        <p:cTn id="18" dur="1000" fill="hold"/>
                                        <p:tgtEl>
                                          <p:spTgt spid="17"/>
                                        </p:tgtEl>
                                        <p:attrNameLst>
                                          <p:attrName>ppt_h</p:attrName>
                                        </p:attrNameLst>
                                      </p:cBhvr>
                                      <p:tavLst>
                                        <p:tav tm="0">
                                          <p:val>
                                            <p:strVal val="#ppt_h"/>
                                          </p:val>
                                        </p:tav>
                                        <p:tav tm="100000">
                                          <p:val>
                                            <p:strVal val="#ppt_h"/>
                                          </p:val>
                                        </p:tav>
                                      </p:tavLst>
                                    </p:anim>
                                    <p:animEffect transition="in" filter="fade">
                                      <p:cBhvr>
                                        <p:cTn id="19" dur="1000"/>
                                        <p:tgtEl>
                                          <p:spTgt spid="17"/>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strVal val="#ppt_w+.3"/>
                                          </p:val>
                                        </p:tav>
                                        <p:tav tm="100000">
                                          <p:val>
                                            <p:strVal val="#ppt_w"/>
                                          </p:val>
                                        </p:tav>
                                      </p:tavLst>
                                    </p:anim>
                                    <p:anim calcmode="lin" valueType="num">
                                      <p:cBhvr>
                                        <p:cTn id="23" dur="1000" fill="hold"/>
                                        <p:tgtEl>
                                          <p:spTgt spid="20"/>
                                        </p:tgtEl>
                                        <p:attrNameLst>
                                          <p:attrName>ppt_h</p:attrName>
                                        </p:attrNameLst>
                                      </p:cBhvr>
                                      <p:tavLst>
                                        <p:tav tm="0">
                                          <p:val>
                                            <p:strVal val="#ppt_h"/>
                                          </p:val>
                                        </p:tav>
                                        <p:tav tm="100000">
                                          <p:val>
                                            <p:strVal val="#ppt_h"/>
                                          </p:val>
                                        </p:tav>
                                      </p:tavLst>
                                    </p:anim>
                                    <p:animEffect transition="in" filter="fade">
                                      <p:cBhvr>
                                        <p:cTn id="24" dur="1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xit" presetSubtype="0" accel="100000" fill="hold" grpId="1" nodeType="clickEffect">
                                  <p:stCondLst>
                                    <p:cond delay="0"/>
                                  </p:stCondLst>
                                  <p:childTnLst>
                                    <p:anim calcmode="lin" valueType="num">
                                      <p:cBhvr>
                                        <p:cTn id="28" dur="1000"/>
                                        <p:tgtEl>
                                          <p:spTgt spid="15"/>
                                        </p:tgtEl>
                                        <p:attrNameLst>
                                          <p:attrName>ppt_w</p:attrName>
                                        </p:attrNameLst>
                                      </p:cBhvr>
                                      <p:tavLst>
                                        <p:tav tm="0">
                                          <p:val>
                                            <p:strVal val="ppt_w"/>
                                          </p:val>
                                        </p:tav>
                                        <p:tav tm="100000">
                                          <p:val>
                                            <p:strVal val="ppt_w+.3"/>
                                          </p:val>
                                        </p:tav>
                                      </p:tavLst>
                                    </p:anim>
                                    <p:anim calcmode="lin" valueType="num">
                                      <p:cBhvr>
                                        <p:cTn id="29" dur="1000"/>
                                        <p:tgtEl>
                                          <p:spTgt spid="15"/>
                                        </p:tgtEl>
                                        <p:attrNameLst>
                                          <p:attrName>ppt_h</p:attrName>
                                        </p:attrNameLst>
                                      </p:cBhvr>
                                      <p:tavLst>
                                        <p:tav tm="0">
                                          <p:val>
                                            <p:strVal val="ppt_h"/>
                                          </p:val>
                                        </p:tav>
                                        <p:tav tm="100000">
                                          <p:val>
                                            <p:strVal val="ppt_h"/>
                                          </p:val>
                                        </p:tav>
                                      </p:tavLst>
                                    </p:anim>
                                    <p:animEffect transition="out" filter="fade">
                                      <p:cBhvr>
                                        <p:cTn id="30" dur="1000"/>
                                        <p:tgtEl>
                                          <p:spTgt spid="15"/>
                                        </p:tgtEl>
                                      </p:cBhvr>
                                    </p:animEffect>
                                    <p:set>
                                      <p:cBhvr>
                                        <p:cTn id="31" dur="1" fill="hold">
                                          <p:stCondLst>
                                            <p:cond delay="999"/>
                                          </p:stCondLst>
                                        </p:cTn>
                                        <p:tgtEl>
                                          <p:spTgt spid="15"/>
                                        </p:tgtEl>
                                        <p:attrNameLst>
                                          <p:attrName>style.visibility</p:attrName>
                                        </p:attrNameLst>
                                      </p:cBhvr>
                                      <p:to>
                                        <p:strVal val="hidden"/>
                                      </p:to>
                                    </p:set>
                                  </p:childTnLst>
                                </p:cTn>
                              </p:par>
                              <p:par>
                                <p:cTn id="32" presetID="50" presetClass="exit" presetSubtype="0" accel="100000" fill="hold" nodeType="withEffect">
                                  <p:stCondLst>
                                    <p:cond delay="0"/>
                                  </p:stCondLst>
                                  <p:childTnLst>
                                    <p:anim calcmode="lin" valueType="num">
                                      <p:cBhvr>
                                        <p:cTn id="33" dur="1000"/>
                                        <p:tgtEl>
                                          <p:spTgt spid="16"/>
                                        </p:tgtEl>
                                        <p:attrNameLst>
                                          <p:attrName>ppt_w</p:attrName>
                                        </p:attrNameLst>
                                      </p:cBhvr>
                                      <p:tavLst>
                                        <p:tav tm="0">
                                          <p:val>
                                            <p:strVal val="ppt_w"/>
                                          </p:val>
                                        </p:tav>
                                        <p:tav tm="100000">
                                          <p:val>
                                            <p:strVal val="ppt_w+.3"/>
                                          </p:val>
                                        </p:tav>
                                      </p:tavLst>
                                    </p:anim>
                                    <p:anim calcmode="lin" valueType="num">
                                      <p:cBhvr>
                                        <p:cTn id="34" dur="1000"/>
                                        <p:tgtEl>
                                          <p:spTgt spid="16"/>
                                        </p:tgtEl>
                                        <p:attrNameLst>
                                          <p:attrName>ppt_h</p:attrName>
                                        </p:attrNameLst>
                                      </p:cBhvr>
                                      <p:tavLst>
                                        <p:tav tm="0">
                                          <p:val>
                                            <p:strVal val="ppt_h"/>
                                          </p:val>
                                        </p:tav>
                                        <p:tav tm="100000">
                                          <p:val>
                                            <p:strVal val="ppt_h"/>
                                          </p:val>
                                        </p:tav>
                                      </p:tavLst>
                                    </p:anim>
                                    <p:animEffect transition="out" filter="fade">
                                      <p:cBhvr>
                                        <p:cTn id="35" dur="1000"/>
                                        <p:tgtEl>
                                          <p:spTgt spid="16"/>
                                        </p:tgtEl>
                                      </p:cBhvr>
                                    </p:animEffect>
                                    <p:set>
                                      <p:cBhvr>
                                        <p:cTn id="36" dur="1" fill="hold">
                                          <p:stCondLst>
                                            <p:cond delay="999"/>
                                          </p:stCondLst>
                                        </p:cTn>
                                        <p:tgtEl>
                                          <p:spTgt spid="16"/>
                                        </p:tgtEl>
                                        <p:attrNameLst>
                                          <p:attrName>style.visibility</p:attrName>
                                        </p:attrNameLst>
                                      </p:cBhvr>
                                      <p:to>
                                        <p:strVal val="hidden"/>
                                      </p:to>
                                    </p:set>
                                  </p:childTnLst>
                                </p:cTn>
                              </p:par>
                              <p:par>
                                <p:cTn id="37" presetID="50" presetClass="exit" presetSubtype="0" accel="100000" fill="hold" nodeType="withEffect">
                                  <p:stCondLst>
                                    <p:cond delay="0"/>
                                  </p:stCondLst>
                                  <p:childTnLst>
                                    <p:anim calcmode="lin" valueType="num">
                                      <p:cBhvr>
                                        <p:cTn id="38" dur="1000"/>
                                        <p:tgtEl>
                                          <p:spTgt spid="17"/>
                                        </p:tgtEl>
                                        <p:attrNameLst>
                                          <p:attrName>ppt_w</p:attrName>
                                        </p:attrNameLst>
                                      </p:cBhvr>
                                      <p:tavLst>
                                        <p:tav tm="0">
                                          <p:val>
                                            <p:strVal val="ppt_w"/>
                                          </p:val>
                                        </p:tav>
                                        <p:tav tm="100000">
                                          <p:val>
                                            <p:strVal val="ppt_w+.3"/>
                                          </p:val>
                                        </p:tav>
                                      </p:tavLst>
                                    </p:anim>
                                    <p:anim calcmode="lin" valueType="num">
                                      <p:cBhvr>
                                        <p:cTn id="39" dur="1000"/>
                                        <p:tgtEl>
                                          <p:spTgt spid="17"/>
                                        </p:tgtEl>
                                        <p:attrNameLst>
                                          <p:attrName>ppt_h</p:attrName>
                                        </p:attrNameLst>
                                      </p:cBhvr>
                                      <p:tavLst>
                                        <p:tav tm="0">
                                          <p:val>
                                            <p:strVal val="ppt_h"/>
                                          </p:val>
                                        </p:tav>
                                        <p:tav tm="100000">
                                          <p:val>
                                            <p:strVal val="ppt_h"/>
                                          </p:val>
                                        </p:tav>
                                      </p:tavLst>
                                    </p:anim>
                                    <p:animEffect transition="out" filter="fade">
                                      <p:cBhvr>
                                        <p:cTn id="40" dur="1000"/>
                                        <p:tgtEl>
                                          <p:spTgt spid="17"/>
                                        </p:tgtEl>
                                      </p:cBhvr>
                                    </p:animEffect>
                                    <p:set>
                                      <p:cBhvr>
                                        <p:cTn id="41" dur="1" fill="hold">
                                          <p:stCondLst>
                                            <p:cond delay="999"/>
                                          </p:stCondLst>
                                        </p:cTn>
                                        <p:tgtEl>
                                          <p:spTgt spid="17"/>
                                        </p:tgtEl>
                                        <p:attrNameLst>
                                          <p:attrName>style.visibility</p:attrName>
                                        </p:attrNameLst>
                                      </p:cBhvr>
                                      <p:to>
                                        <p:strVal val="hidden"/>
                                      </p:to>
                                    </p:set>
                                  </p:childTnLst>
                                </p:cTn>
                              </p:par>
                              <p:par>
                                <p:cTn id="42" presetID="50" presetClass="exit" presetSubtype="0" accel="100000" fill="hold" grpId="1" nodeType="withEffect">
                                  <p:stCondLst>
                                    <p:cond delay="0"/>
                                  </p:stCondLst>
                                  <p:childTnLst>
                                    <p:anim calcmode="lin" valueType="num">
                                      <p:cBhvr>
                                        <p:cTn id="43" dur="1000"/>
                                        <p:tgtEl>
                                          <p:spTgt spid="20"/>
                                        </p:tgtEl>
                                        <p:attrNameLst>
                                          <p:attrName>ppt_w</p:attrName>
                                        </p:attrNameLst>
                                      </p:cBhvr>
                                      <p:tavLst>
                                        <p:tav tm="0">
                                          <p:val>
                                            <p:strVal val="ppt_w"/>
                                          </p:val>
                                        </p:tav>
                                        <p:tav tm="100000">
                                          <p:val>
                                            <p:strVal val="ppt_w+.3"/>
                                          </p:val>
                                        </p:tav>
                                      </p:tavLst>
                                    </p:anim>
                                    <p:anim calcmode="lin" valueType="num">
                                      <p:cBhvr>
                                        <p:cTn id="44" dur="1000"/>
                                        <p:tgtEl>
                                          <p:spTgt spid="20"/>
                                        </p:tgtEl>
                                        <p:attrNameLst>
                                          <p:attrName>ppt_h</p:attrName>
                                        </p:attrNameLst>
                                      </p:cBhvr>
                                      <p:tavLst>
                                        <p:tav tm="0">
                                          <p:val>
                                            <p:strVal val="ppt_h"/>
                                          </p:val>
                                        </p:tav>
                                        <p:tav tm="100000">
                                          <p:val>
                                            <p:strVal val="ppt_h"/>
                                          </p:val>
                                        </p:tav>
                                      </p:tavLst>
                                    </p:anim>
                                    <p:animEffect transition="out" filter="fade">
                                      <p:cBhvr>
                                        <p:cTn id="45" dur="1000"/>
                                        <p:tgtEl>
                                          <p:spTgt spid="20"/>
                                        </p:tgtEl>
                                      </p:cBhvr>
                                    </p:animEffect>
                                    <p:set>
                                      <p:cBhvr>
                                        <p:cTn id="46" dur="1" fill="hold">
                                          <p:stCondLst>
                                            <p:cond delay="999"/>
                                          </p:stCondLst>
                                        </p:cTn>
                                        <p:tgtEl>
                                          <p:spTgt spid="2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strVal val="#ppt_h"/>
                                          </p:val>
                                        </p:tav>
                                        <p:tav tm="100000">
                                          <p:val>
                                            <p:strVal val="#ppt_h"/>
                                          </p:val>
                                        </p:tav>
                                      </p:tavLst>
                                    </p:anim>
                                  </p:childTnLst>
                                </p:cTn>
                              </p:par>
                              <p:par>
                                <p:cTn id="53" presetID="17" presetClass="entr" presetSubtype="1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strVal val="#ppt_h"/>
                                          </p:val>
                                        </p:tav>
                                        <p:tav tm="100000">
                                          <p:val>
                                            <p:strVal val="#ppt_h"/>
                                          </p:val>
                                        </p:tav>
                                      </p:tavLst>
                                    </p:anim>
                                  </p:childTnLst>
                                </p:cTn>
                              </p:par>
                              <p:par>
                                <p:cTn id="57" presetID="17" presetClass="entr" presetSubtype="1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1000" fill="hold"/>
                                        <p:tgtEl>
                                          <p:spTgt spid="13"/>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0" grpId="0"/>
      <p:bldP spid="20" grpId="1"/>
      <p:bldP spid="10"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ame 9"/>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1" descr="Water droplets"/>
          <p:cNvSpPr>
            <a:spLocks noChangeArrowheads="1"/>
          </p:cNvSpPr>
          <p:nvPr/>
        </p:nvSpPr>
        <p:spPr bwMode="auto">
          <a:xfrm>
            <a:off x="3954383" y="381000"/>
            <a:ext cx="2958353" cy="659581"/>
          </a:xfrm>
          <a:prstGeom prst="roundRect">
            <a:avLst>
              <a:gd name="adj" fmla="val 16667"/>
            </a:avLst>
          </a:prstGeom>
          <a:noFill/>
          <a:ln w="38100" algn="ctr">
            <a:noFill/>
            <a:round/>
            <a:headEnd/>
            <a:tailEnd/>
          </a:ln>
          <a:effectLst>
            <a:glow rad="228600">
              <a:schemeClr val="accent2">
                <a:satMod val="175000"/>
                <a:alpha val="40000"/>
              </a:schemeClr>
            </a:glow>
            <a:outerShdw dist="20000" dir="5400000" rotWithShape="0">
              <a:srgbClr val="000000">
                <a:alpha val="37999"/>
              </a:srgbClr>
            </a:outerShdw>
          </a:effectLst>
          <a:scene3d>
            <a:camera prst="perspectiveRelaxedModerately"/>
            <a:lightRig rig="threePt" dir="t"/>
          </a:scene3d>
        </p:spPr>
        <p:txBody>
          <a:bodyPr lIns="102904" tIns="51452" rIns="102904" bIns="51452" numCol="1">
            <a:prstTxWarp prst="textPlain">
              <a:avLst/>
            </a:prstTxWarp>
            <a:spAutoFit/>
          </a:bodyPr>
          <a:lstStyle/>
          <a:p>
            <a:pPr algn="ctr">
              <a:defRPr/>
            </a:pPr>
            <a:r>
              <a:rPr lang="bn-BD" sz="4412" dirty="0">
                <a:ln w="0"/>
                <a:effectLst>
                  <a:outerShdw blurRad="38100" dist="19050" dir="2700000" algn="tl" rotWithShape="0">
                    <a:schemeClr val="dk1">
                      <a:alpha val="40000"/>
                    </a:schemeClr>
                  </a:outerShdw>
                </a:effectLst>
                <a:latin typeface="NikoshBAN" pitchFamily="2" charset="0"/>
                <a:cs typeface="NikoshBAN" pitchFamily="2" charset="0"/>
              </a:rPr>
              <a:t>দলীয় কাজ</a:t>
            </a:r>
            <a:endParaRPr lang="en-US" sz="4412"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048000" y="1219200"/>
            <a:ext cx="4985479" cy="36051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Rounded Rectangle 11" descr="Wallpaper04935"/>
          <p:cNvSpPr>
            <a:spLocks noChangeArrowheads="1"/>
          </p:cNvSpPr>
          <p:nvPr/>
        </p:nvSpPr>
        <p:spPr bwMode="auto">
          <a:xfrm>
            <a:off x="1201271" y="5029200"/>
            <a:ext cx="9601200" cy="1371600"/>
          </a:xfrm>
          <a:prstGeom prst="roundRect">
            <a:avLst>
              <a:gd name="adj" fmla="val 28491"/>
            </a:avLst>
          </a:prstGeom>
          <a:noFill/>
          <a:ln w="25400" algn="ctr">
            <a:noFill/>
            <a:round/>
            <a:headEnd/>
            <a:tailEnd/>
          </a:ln>
          <a:effectLst>
            <a:glow rad="228600">
              <a:schemeClr val="accent2">
                <a:satMod val="175000"/>
                <a:alpha val="40000"/>
              </a:schemeClr>
            </a:glow>
          </a:effectLst>
        </p:spPr>
        <p:txBody>
          <a:bodyPr lIns="103733" tIns="51866" rIns="103733" bIns="51866" anchor="ctr"/>
          <a:lstStyle/>
          <a:p>
            <a:pPr marL="583531" indent="-583531">
              <a:buFont typeface="+mj-lt"/>
              <a:buAutoNum type="arabicPeriod"/>
            </a:pPr>
            <a:r>
              <a:rPr lang="en-US" sz="3177"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ইলেস্ট্রেটরে</a:t>
            </a:r>
            <a:r>
              <a:rPr lang="en-US" sz="3177"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77"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টাইপ</a:t>
            </a:r>
            <a:r>
              <a:rPr lang="en-US" sz="3177"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77"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করার</a:t>
            </a:r>
            <a:r>
              <a:rPr lang="en-US" sz="3177"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77"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জন্য</a:t>
            </a:r>
            <a:r>
              <a:rPr lang="en-US" sz="3177"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77"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3177"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77"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3177"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77"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কাজ</a:t>
            </a:r>
            <a:r>
              <a:rPr lang="en-US" sz="3177"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77"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করতে</a:t>
            </a:r>
            <a:r>
              <a:rPr lang="en-US" sz="3177"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77"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হয়</a:t>
            </a:r>
            <a:r>
              <a:rPr lang="en-US" sz="3177"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177"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a:t>
            </a:r>
          </a:p>
          <a:p>
            <a:pPr marL="583531" indent="-583531">
              <a:buFont typeface="+mj-lt"/>
              <a:buAutoNum type="arabicPeriod"/>
            </a:pPr>
            <a:r>
              <a:rPr lang="en-US" sz="3177"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লেয়ার</a:t>
            </a:r>
            <a:r>
              <a:rPr lang="en-US" sz="3177"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77"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পদ্ধতিতে</a:t>
            </a:r>
            <a:r>
              <a:rPr lang="en-US" sz="3177"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77"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কাজ</a:t>
            </a:r>
            <a:r>
              <a:rPr lang="en-US" sz="3177"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77"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করার</a:t>
            </a:r>
            <a:r>
              <a:rPr lang="en-US" sz="3177"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77"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সুবিধা</a:t>
            </a:r>
            <a:r>
              <a:rPr lang="en-US" sz="3177"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77"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গুলো</a:t>
            </a:r>
            <a:r>
              <a:rPr lang="en-US" sz="3177"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77"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3177"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77"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3177"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177"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srcRect/>
          <a:stretch>
            <a:fillRect/>
          </a:stretch>
        </p:blipFill>
        <p:spPr bwMode="auto">
          <a:xfrm>
            <a:off x="784412" y="336177"/>
            <a:ext cx="10690412" cy="6185647"/>
          </a:xfrm>
          <a:prstGeom prst="rect">
            <a:avLst/>
          </a:prstGeom>
          <a:noFill/>
          <a:ln w="9525">
            <a:noFill/>
            <a:miter lim="800000"/>
            <a:headEnd/>
            <a:tailEnd/>
          </a:ln>
          <a:effectLst/>
        </p:spPr>
      </p:pic>
      <p:pic>
        <p:nvPicPr>
          <p:cNvPr id="27" name="Picture 2" descr="F:\New folder  F\Cox Photos\Captured\Photo0122.jpg"/>
          <p:cNvPicPr>
            <a:picLocks noChangeAspect="1" noChangeArrowheads="1"/>
          </p:cNvPicPr>
          <p:nvPr/>
        </p:nvPicPr>
        <p:blipFill>
          <a:blip r:embed="rId3"/>
          <a:srcRect/>
          <a:stretch>
            <a:fillRect/>
          </a:stretch>
        </p:blipFill>
        <p:spPr bwMode="auto">
          <a:xfrm>
            <a:off x="717177" y="268941"/>
            <a:ext cx="10757647" cy="6320118"/>
          </a:xfrm>
          <a:prstGeom prst="rect">
            <a:avLst/>
          </a:prstGeom>
          <a:ln>
            <a:noFill/>
          </a:ln>
          <a:effectLst>
            <a:softEdge rad="112500"/>
          </a:effectLst>
        </p:spPr>
      </p:pic>
      <p:pic>
        <p:nvPicPr>
          <p:cNvPr id="29" name="Picture 5" descr="D:\New Upload\Adove illustraror\New folder\index00070007.jpg"/>
          <p:cNvPicPr>
            <a:picLocks noChangeAspect="1" noChangeArrowheads="1"/>
          </p:cNvPicPr>
          <p:nvPr/>
        </p:nvPicPr>
        <p:blipFill>
          <a:blip r:embed="rId4"/>
          <a:srcRect/>
          <a:stretch>
            <a:fillRect/>
          </a:stretch>
        </p:blipFill>
        <p:spPr bwMode="auto">
          <a:xfrm>
            <a:off x="3406588" y="1379921"/>
            <a:ext cx="4908176" cy="284831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1" name="TextBox 10"/>
          <p:cNvSpPr txBox="1"/>
          <p:nvPr/>
        </p:nvSpPr>
        <p:spPr>
          <a:xfrm>
            <a:off x="2636418" y="605118"/>
            <a:ext cx="6930239" cy="463561"/>
          </a:xfrm>
          <a:prstGeom prst="rect">
            <a:avLst/>
          </a:prstGeom>
          <a:noFill/>
        </p:spPr>
        <p:txBody>
          <a:bodyPr wrap="square" rtlCol="0">
            <a:prstTxWarp prst="textPlain">
              <a:avLst/>
            </a:prstTxWarp>
            <a:spAutoFit/>
          </a:bodyPr>
          <a:lstStyle/>
          <a:p>
            <a:pPr algn="ctr"/>
            <a:r>
              <a:rPr lang="en-US" sz="2824"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a:cs typeface="NikoshBAN" pitchFamily="2" charset="0"/>
              </a:rPr>
              <a:t>নিচের</a:t>
            </a:r>
            <a:r>
              <a:rPr lang="en-US" sz="2824"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a:cs typeface="NikoshBAN" pitchFamily="2" charset="0"/>
              </a:rPr>
              <a:t> </a:t>
            </a:r>
            <a:r>
              <a:rPr lang="bn-BD" sz="2824"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a:cs typeface="NikoshBAN" pitchFamily="2" charset="0"/>
              </a:rPr>
              <a:t>চিত্রটিতে আমরা কী দেখতে পাচ্ছি</a:t>
            </a:r>
            <a:r>
              <a:rPr lang="en-US" sz="2824"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a:cs typeface="NikoshBAN" pitchFamily="2" charset="0"/>
              </a:rPr>
              <a:t> </a:t>
            </a:r>
            <a:r>
              <a:rPr lang="bn-BD" sz="2824"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a:cs typeface="NikoshBAN" pitchFamily="2" charset="0"/>
              </a:rPr>
              <a:t>?</a:t>
            </a:r>
            <a:endParaRPr lang="en-US" sz="2824"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a:cs typeface="NikoshBAN" pitchFamily="2" charset="0"/>
            </a:endParaRPr>
          </a:p>
        </p:txBody>
      </p:sp>
      <p:sp>
        <p:nvSpPr>
          <p:cNvPr id="12" name="Rectangle 11"/>
          <p:cNvSpPr/>
          <p:nvPr/>
        </p:nvSpPr>
        <p:spPr>
          <a:xfrm>
            <a:off x="1927412" y="5566074"/>
            <a:ext cx="7856771" cy="570292"/>
          </a:xfrm>
          <a:prstGeom prst="rect">
            <a:avLst/>
          </a:prstGeom>
        </p:spPr>
        <p:txBody>
          <a:bodyPr wrap="square">
            <a:prstTxWarp prst="textPlain">
              <a:avLst/>
            </a:prstTxWarp>
            <a:spAutoFit/>
          </a:bodyPr>
          <a:lstStyle/>
          <a:p>
            <a:pPr marL="504292" indent="-504292">
              <a:buFont typeface="Wingdings" panose="05000000000000000000" pitchFamily="2" charset="2"/>
              <a:buChar char="Ø"/>
            </a:pPr>
            <a:r>
              <a:rPr lang="en-US" sz="3177"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গ্রাফিক্স</a:t>
            </a:r>
            <a:r>
              <a:rPr lang="en-US"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177"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শিখার</a:t>
            </a:r>
            <a:r>
              <a:rPr lang="en-US"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177"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জন্য</a:t>
            </a:r>
            <a:r>
              <a:rPr lang="as-IN"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কোন </a:t>
            </a:r>
            <a:r>
              <a:rPr lang="en-US" sz="3177"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সফটওয়্যার</a:t>
            </a:r>
            <a:r>
              <a:rPr lang="en-US"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177"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এর</a:t>
            </a:r>
            <a:r>
              <a:rPr lang="en-US"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177"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প্রয়োজন</a:t>
            </a:r>
            <a:r>
              <a:rPr lang="en-US"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177"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হয়</a:t>
            </a:r>
            <a:r>
              <a:rPr lang="en-US"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endParaRPr lang="en-US"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13" name="Rectangle 12"/>
          <p:cNvSpPr/>
          <p:nvPr/>
        </p:nvSpPr>
        <p:spPr>
          <a:xfrm>
            <a:off x="3166385" y="4497172"/>
            <a:ext cx="5378824" cy="492499"/>
          </a:xfrm>
          <a:prstGeom prst="rect">
            <a:avLst/>
          </a:prstGeom>
        </p:spPr>
        <p:txBody>
          <a:bodyPr wrap="none">
            <a:prstTxWarp prst="textPlain">
              <a:avLst/>
            </a:prstTxWarp>
            <a:spAutoFit/>
          </a:bodyPr>
          <a:lstStyle/>
          <a:p>
            <a:pPr marL="504292" indent="-504292">
              <a:buFont typeface="Wingdings" panose="05000000000000000000" pitchFamily="2" charset="2"/>
              <a:buChar char="ü"/>
            </a:pPr>
            <a:r>
              <a:rPr lang="as-IN" sz="3530"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530" dirty="0" err="1">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Adove</a:t>
            </a:r>
            <a:r>
              <a:rPr lang="en-US" sz="3530"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Illustrator </a:t>
            </a:r>
            <a:r>
              <a:rPr lang="en-US" sz="3530" dirty="0" err="1">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এর</a:t>
            </a:r>
            <a:r>
              <a:rPr lang="en-US" sz="3530"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530" dirty="0" err="1">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প্রয়োজন</a:t>
            </a:r>
            <a:r>
              <a:rPr lang="en-US" sz="3530"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530" dirty="0" err="1">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হয়</a:t>
            </a:r>
            <a:r>
              <a:rPr lang="en-US" sz="3530"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
        <p:nvSpPr>
          <p:cNvPr id="9" name="Frame 8"/>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xit" presetSubtype="0" accel="100000" fill="hold" nodeType="clickEffect">
                                  <p:stCondLst>
                                    <p:cond delay="0"/>
                                  </p:stCondLst>
                                  <p:childTnLst>
                                    <p:anim calcmode="lin" valueType="num">
                                      <p:cBhvr>
                                        <p:cTn id="6" dur="1000"/>
                                        <p:tgtEl>
                                          <p:spTgt spid="27"/>
                                        </p:tgtEl>
                                        <p:attrNameLst>
                                          <p:attrName>ppt_w</p:attrName>
                                        </p:attrNameLst>
                                      </p:cBhvr>
                                      <p:tavLst>
                                        <p:tav tm="0">
                                          <p:val>
                                            <p:strVal val="ppt_w"/>
                                          </p:val>
                                        </p:tav>
                                        <p:tav tm="100000">
                                          <p:val>
                                            <p:strVal val="ppt_w+.3"/>
                                          </p:val>
                                        </p:tav>
                                      </p:tavLst>
                                    </p:anim>
                                    <p:anim calcmode="lin" valueType="num">
                                      <p:cBhvr>
                                        <p:cTn id="7" dur="1000"/>
                                        <p:tgtEl>
                                          <p:spTgt spid="27"/>
                                        </p:tgtEl>
                                        <p:attrNameLst>
                                          <p:attrName>ppt_h</p:attrName>
                                        </p:attrNameLst>
                                      </p:cBhvr>
                                      <p:tavLst>
                                        <p:tav tm="0">
                                          <p:val>
                                            <p:strVal val="ppt_h"/>
                                          </p:val>
                                        </p:tav>
                                        <p:tav tm="100000">
                                          <p:val>
                                            <p:strVal val="ppt_h"/>
                                          </p:val>
                                        </p:tav>
                                      </p:tavLst>
                                    </p:anim>
                                    <p:animEffect transition="out" filter="fade">
                                      <p:cBhvr>
                                        <p:cTn id="8" dur="1000"/>
                                        <p:tgtEl>
                                          <p:spTgt spid="27"/>
                                        </p:tgtEl>
                                      </p:cBhvr>
                                    </p:animEffect>
                                    <p:set>
                                      <p:cBhvr>
                                        <p:cTn id="9" dur="1" fill="hold">
                                          <p:stCondLst>
                                            <p:cond delay="999"/>
                                          </p:stCondLst>
                                        </p:cTn>
                                        <p:tgtEl>
                                          <p:spTgt spid="2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ox(in)">
                                      <p:cBhvr>
                                        <p:cTn id="14" dur="1000"/>
                                        <p:tgtEl>
                                          <p:spTgt spid="29"/>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5600" y="304800"/>
            <a:ext cx="6853518" cy="783193"/>
          </a:xfrm>
          <a:prstGeom prst="flowChartAlternateProcess">
            <a:avLst/>
          </a:prstGeom>
          <a:noFill/>
          <a:ln>
            <a:noFill/>
          </a:ln>
          <a:effectLst>
            <a:outerShdw blurRad="107950" dist="12700" dir="5400000" algn="ctr">
              <a:srgbClr val="000000"/>
            </a:outerShdw>
          </a:effectLst>
        </p:spPr>
        <p:txBody>
          <a:bodyPr wrap="square" rtlCol="0">
            <a:spAutoFit/>
          </a:bodyPr>
          <a:lstStyle/>
          <a:p>
            <a:pPr algn="ctr"/>
            <a:r>
              <a:rPr lang="en-US" sz="4000" dirty="0" err="1">
                <a:ln w="0">
                  <a:solidFill>
                    <a:srgbClr val="FFFF00"/>
                  </a:solidFill>
                </a:ln>
                <a:solidFill>
                  <a:srgbClr val="FFFF00"/>
                </a:solidFill>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ইলেস্ট্রেটর</a:t>
            </a:r>
            <a:r>
              <a:rPr lang="bn-BD" sz="4000" dirty="0">
                <a:ln w="0">
                  <a:solidFill>
                    <a:srgbClr val="FFFF00"/>
                  </a:solidFill>
                </a:ln>
                <a:solidFill>
                  <a:srgbClr val="FFFF00"/>
                </a:solidFill>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ব্যবহার</a:t>
            </a:r>
            <a:r>
              <a:rPr lang="en-US" sz="4000" dirty="0">
                <a:ln w="0">
                  <a:solidFill>
                    <a:srgbClr val="FFFF00"/>
                  </a:solidFill>
                </a:ln>
                <a:solidFill>
                  <a:srgbClr val="FFFF00"/>
                </a:solidFill>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solidFill>
                    <a:srgbClr val="FFFF00"/>
                  </a:solidFill>
                </a:ln>
                <a:solidFill>
                  <a:srgbClr val="FFFF00"/>
                </a:solidFill>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করে</a:t>
            </a:r>
            <a:r>
              <a:rPr lang="en-US" sz="4000" dirty="0">
                <a:ln w="0">
                  <a:solidFill>
                    <a:srgbClr val="FFFF00"/>
                  </a:solidFill>
                </a:ln>
                <a:solidFill>
                  <a:srgbClr val="FFFF00"/>
                </a:solidFill>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solidFill>
                    <a:srgbClr val="FFFF00"/>
                  </a:solidFill>
                </a:ln>
                <a:solidFill>
                  <a:srgbClr val="FFFF00"/>
                </a:solidFill>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গ্রাফিক্স</a:t>
            </a:r>
            <a:r>
              <a:rPr lang="en-US" sz="4000" dirty="0">
                <a:ln w="0">
                  <a:solidFill>
                    <a:srgbClr val="FFFF00"/>
                  </a:solidFill>
                </a:ln>
                <a:solidFill>
                  <a:srgbClr val="FFFF00"/>
                </a:solidFill>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solidFill>
                    <a:srgbClr val="FFFF00"/>
                  </a:solidFill>
                </a:ln>
                <a:solidFill>
                  <a:srgbClr val="FFFF00"/>
                </a:solidFill>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তৈরী</a:t>
            </a:r>
            <a:endParaRPr lang="en-US" sz="4000" dirty="0">
              <a:ln w="0">
                <a:solidFill>
                  <a:srgbClr val="FFFF00"/>
                </a:solidFill>
              </a:ln>
              <a:solidFill>
                <a:srgbClr val="FFFF00"/>
              </a:solidFill>
              <a:effectLst>
                <a:glow rad="228600">
                  <a:schemeClr val="accent6">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4098" name="Picture 2" descr="D:\New Upload\Adove illustraror\New fo illusteator\New folder\15.png"/>
          <p:cNvPicPr>
            <a:picLocks noChangeAspect="1" noChangeArrowheads="1"/>
          </p:cNvPicPr>
          <p:nvPr/>
        </p:nvPicPr>
        <p:blipFill>
          <a:blip r:embed="rId2"/>
          <a:srcRect/>
          <a:stretch>
            <a:fillRect/>
          </a:stretch>
        </p:blipFill>
        <p:spPr bwMode="auto">
          <a:xfrm>
            <a:off x="1187823" y="1277471"/>
            <a:ext cx="4303059"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9" name="Picture 3" descr="D:\New Upload\Adove illustraror\New fo illusteator\New folder\01_beforeRecodingAction.png"/>
          <p:cNvPicPr>
            <a:picLocks noChangeAspect="1" noChangeArrowheads="1"/>
          </p:cNvPicPr>
          <p:nvPr/>
        </p:nvPicPr>
        <p:blipFill>
          <a:blip r:embed="rId3"/>
          <a:srcRect/>
          <a:stretch>
            <a:fillRect/>
          </a:stretch>
        </p:blipFill>
        <p:spPr bwMode="auto">
          <a:xfrm>
            <a:off x="6566647" y="1277471"/>
            <a:ext cx="4290275"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0" name="Picture 4" descr="D:\New Upload\Adove illustraror\New fo illusteator\New folder\images00005.jpg"/>
          <p:cNvPicPr>
            <a:picLocks noChangeAspect="1" noChangeArrowheads="1"/>
          </p:cNvPicPr>
          <p:nvPr/>
        </p:nvPicPr>
        <p:blipFill>
          <a:blip r:embed="rId4"/>
          <a:srcRect/>
          <a:stretch>
            <a:fillRect/>
          </a:stretch>
        </p:blipFill>
        <p:spPr bwMode="auto">
          <a:xfrm>
            <a:off x="1120588" y="3966882"/>
            <a:ext cx="4437529" cy="2420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1" name="Picture 5" descr="D:\New Upload\Adove illustraror\New fo illusteator\New folder\hqdefault.jpg"/>
          <p:cNvPicPr>
            <a:picLocks noChangeAspect="1" noChangeArrowheads="1"/>
          </p:cNvPicPr>
          <p:nvPr/>
        </p:nvPicPr>
        <p:blipFill>
          <a:blip r:embed="rId5"/>
          <a:srcRect/>
          <a:stretch>
            <a:fillRect/>
          </a:stretch>
        </p:blipFill>
        <p:spPr bwMode="auto">
          <a:xfrm>
            <a:off x="6566647" y="3899647"/>
            <a:ext cx="4370294" cy="2420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Picture1.jpg"/>
          <p:cNvPicPr>
            <a:picLocks noChangeAspect="1"/>
          </p:cNvPicPr>
          <p:nvPr/>
        </p:nvPicPr>
        <p:blipFill>
          <a:blip r:embed="rId6"/>
          <a:stretch>
            <a:fillRect/>
          </a:stretch>
        </p:blipFill>
        <p:spPr>
          <a:xfrm>
            <a:off x="3541059" y="1479177"/>
            <a:ext cx="5107081" cy="4083959"/>
          </a:xfrm>
          <a:prstGeom prst="rect">
            <a:avLst/>
          </a:prstGeom>
          <a:solidFill>
            <a:srgbClr val="FFFFFF">
              <a:shade val="85000"/>
            </a:srgbClr>
          </a:solidFill>
          <a:ln w="88900" cap="sq">
            <a:solidFill>
              <a:srgbClr val="4F19E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6" descr="D:\New Upload\Adove illustraror\New folder\09.jpg"/>
          <p:cNvPicPr>
            <a:picLocks noChangeAspect="1" noChangeArrowheads="1"/>
          </p:cNvPicPr>
          <p:nvPr/>
        </p:nvPicPr>
        <p:blipFill>
          <a:blip r:embed="rId7"/>
          <a:srcRect/>
          <a:stretch>
            <a:fillRect/>
          </a:stretch>
        </p:blipFill>
        <p:spPr bwMode="auto">
          <a:xfrm>
            <a:off x="3137647" y="1344706"/>
            <a:ext cx="6062199" cy="4168588"/>
          </a:xfrm>
          <a:prstGeom prst="rect">
            <a:avLst/>
          </a:prstGeom>
          <a:solidFill>
            <a:srgbClr val="FFFFFF">
              <a:shade val="85000"/>
            </a:srgbClr>
          </a:solidFill>
          <a:ln w="88900" cap="sq">
            <a:solidFill>
              <a:srgbClr val="4F19E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4" descr="D:\New Upload\Adove illustraror\New folder\dfghhgfhjkhjhh.jpg"/>
          <p:cNvPicPr>
            <a:picLocks noChangeAspect="1" noChangeArrowheads="1"/>
          </p:cNvPicPr>
          <p:nvPr/>
        </p:nvPicPr>
        <p:blipFill>
          <a:blip r:embed="rId8"/>
          <a:srcRect/>
          <a:stretch>
            <a:fillRect/>
          </a:stretch>
        </p:blipFill>
        <p:spPr bwMode="auto">
          <a:xfrm>
            <a:off x="3003176" y="1344706"/>
            <a:ext cx="6320118" cy="4773706"/>
          </a:xfrm>
          <a:prstGeom prst="rect">
            <a:avLst/>
          </a:prstGeom>
          <a:noFill/>
        </p:spPr>
      </p:pic>
      <p:pic>
        <p:nvPicPr>
          <p:cNvPr id="13" name="Picture 2" descr="D:\New Upload\Adove illustraror\New folder\index000010000000011.jpg"/>
          <p:cNvPicPr>
            <a:picLocks noChangeAspect="1" noChangeArrowheads="1"/>
          </p:cNvPicPr>
          <p:nvPr/>
        </p:nvPicPr>
        <p:blipFill>
          <a:blip r:embed="rId9"/>
          <a:srcRect/>
          <a:stretch>
            <a:fillRect/>
          </a:stretch>
        </p:blipFill>
        <p:spPr bwMode="auto">
          <a:xfrm>
            <a:off x="3204883" y="1748118"/>
            <a:ext cx="6051176" cy="3496235"/>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3" descr="D:\New Upload\Adove illustraror\New folder\index00070007.jpg"/>
          <p:cNvPicPr>
            <a:picLocks noChangeAspect="1" noChangeArrowheads="1"/>
          </p:cNvPicPr>
          <p:nvPr/>
        </p:nvPicPr>
        <p:blipFill>
          <a:blip r:embed="rId10"/>
          <a:srcRect/>
          <a:stretch>
            <a:fillRect/>
          </a:stretch>
        </p:blipFill>
        <p:spPr bwMode="auto">
          <a:xfrm>
            <a:off x="1120588" y="2218765"/>
            <a:ext cx="9725105" cy="2420471"/>
          </a:xfrm>
          <a:prstGeom prst="rect">
            <a:avLst/>
          </a:prstGeom>
          <a:noFill/>
        </p:spPr>
      </p:pic>
      <p:sp>
        <p:nvSpPr>
          <p:cNvPr id="15" name="Frame 14"/>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1236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1000"/>
                                        <p:tgtEl>
                                          <p:spTgt spid="4099"/>
                                        </p:tgtEl>
                                      </p:cBhvr>
                                    </p:animEffect>
                                    <p:anim calcmode="lin" valueType="num">
                                      <p:cBhvr>
                                        <p:cTn id="13" dur="1000" fill="hold"/>
                                        <p:tgtEl>
                                          <p:spTgt spid="4099"/>
                                        </p:tgtEl>
                                        <p:attrNameLst>
                                          <p:attrName>ppt_x</p:attrName>
                                        </p:attrNameLst>
                                      </p:cBhvr>
                                      <p:tavLst>
                                        <p:tav tm="0">
                                          <p:val>
                                            <p:strVal val="#ppt_x"/>
                                          </p:val>
                                        </p:tav>
                                        <p:tav tm="100000">
                                          <p:val>
                                            <p:strVal val="#ppt_x"/>
                                          </p:val>
                                        </p:tav>
                                      </p:tavLst>
                                    </p:anim>
                                    <p:anim calcmode="lin" valueType="num">
                                      <p:cBhvr>
                                        <p:cTn id="14"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fade">
                                      <p:cBhvr>
                                        <p:cTn id="19" dur="1000"/>
                                        <p:tgtEl>
                                          <p:spTgt spid="4100"/>
                                        </p:tgtEl>
                                      </p:cBhvr>
                                    </p:animEffect>
                                    <p:anim calcmode="lin" valueType="num">
                                      <p:cBhvr>
                                        <p:cTn id="20" dur="1000" fill="hold"/>
                                        <p:tgtEl>
                                          <p:spTgt spid="4100"/>
                                        </p:tgtEl>
                                        <p:attrNameLst>
                                          <p:attrName>ppt_x</p:attrName>
                                        </p:attrNameLst>
                                      </p:cBhvr>
                                      <p:tavLst>
                                        <p:tav tm="0">
                                          <p:val>
                                            <p:strVal val="#ppt_x"/>
                                          </p:val>
                                        </p:tav>
                                        <p:tav tm="100000">
                                          <p:val>
                                            <p:strVal val="#ppt_x"/>
                                          </p:val>
                                        </p:tav>
                                      </p:tavLst>
                                    </p:anim>
                                    <p:anim calcmode="lin" valueType="num">
                                      <p:cBhvr>
                                        <p:cTn id="21" dur="1000" fill="hold"/>
                                        <p:tgtEl>
                                          <p:spTgt spid="4100"/>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4101"/>
                                        </p:tgtEl>
                                        <p:attrNameLst>
                                          <p:attrName>style.visibility</p:attrName>
                                        </p:attrNameLst>
                                      </p:cBhvr>
                                      <p:to>
                                        <p:strVal val="visible"/>
                                      </p:to>
                                    </p:set>
                                    <p:animEffect transition="in" filter="fade">
                                      <p:cBhvr>
                                        <p:cTn id="24" dur="1000"/>
                                        <p:tgtEl>
                                          <p:spTgt spid="4101"/>
                                        </p:tgtEl>
                                      </p:cBhvr>
                                    </p:animEffect>
                                    <p:anim calcmode="lin" valueType="num">
                                      <p:cBhvr>
                                        <p:cTn id="25" dur="1000" fill="hold"/>
                                        <p:tgtEl>
                                          <p:spTgt spid="4101"/>
                                        </p:tgtEl>
                                        <p:attrNameLst>
                                          <p:attrName>ppt_x</p:attrName>
                                        </p:attrNameLst>
                                      </p:cBhvr>
                                      <p:tavLst>
                                        <p:tav tm="0">
                                          <p:val>
                                            <p:strVal val="#ppt_x"/>
                                          </p:val>
                                        </p:tav>
                                        <p:tav tm="100000">
                                          <p:val>
                                            <p:strVal val="#ppt_x"/>
                                          </p:val>
                                        </p:tav>
                                      </p:tavLst>
                                    </p:anim>
                                    <p:anim calcmode="lin" valueType="num">
                                      <p:cBhvr>
                                        <p:cTn id="26"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0" presetClass="exit" presetSubtype="0" accel="100000" fill="hold" nodeType="clickEffect">
                                  <p:stCondLst>
                                    <p:cond delay="0"/>
                                  </p:stCondLst>
                                  <p:childTnLst>
                                    <p:anim calcmode="lin" valueType="num">
                                      <p:cBhvr>
                                        <p:cTn id="30" dur="1000"/>
                                        <p:tgtEl>
                                          <p:spTgt spid="4098"/>
                                        </p:tgtEl>
                                        <p:attrNameLst>
                                          <p:attrName>ppt_w</p:attrName>
                                        </p:attrNameLst>
                                      </p:cBhvr>
                                      <p:tavLst>
                                        <p:tav tm="0">
                                          <p:val>
                                            <p:strVal val="ppt_w"/>
                                          </p:val>
                                        </p:tav>
                                        <p:tav tm="100000">
                                          <p:val>
                                            <p:strVal val="ppt_w+.3"/>
                                          </p:val>
                                        </p:tav>
                                      </p:tavLst>
                                    </p:anim>
                                    <p:anim calcmode="lin" valueType="num">
                                      <p:cBhvr>
                                        <p:cTn id="31" dur="1000"/>
                                        <p:tgtEl>
                                          <p:spTgt spid="4098"/>
                                        </p:tgtEl>
                                        <p:attrNameLst>
                                          <p:attrName>ppt_h</p:attrName>
                                        </p:attrNameLst>
                                      </p:cBhvr>
                                      <p:tavLst>
                                        <p:tav tm="0">
                                          <p:val>
                                            <p:strVal val="ppt_h"/>
                                          </p:val>
                                        </p:tav>
                                        <p:tav tm="100000">
                                          <p:val>
                                            <p:strVal val="ppt_h"/>
                                          </p:val>
                                        </p:tav>
                                      </p:tavLst>
                                    </p:anim>
                                    <p:animEffect transition="out" filter="fade">
                                      <p:cBhvr>
                                        <p:cTn id="32" dur="1000"/>
                                        <p:tgtEl>
                                          <p:spTgt spid="4098"/>
                                        </p:tgtEl>
                                      </p:cBhvr>
                                    </p:animEffect>
                                    <p:set>
                                      <p:cBhvr>
                                        <p:cTn id="33" dur="1" fill="hold">
                                          <p:stCondLst>
                                            <p:cond delay="999"/>
                                          </p:stCondLst>
                                        </p:cTn>
                                        <p:tgtEl>
                                          <p:spTgt spid="4098"/>
                                        </p:tgtEl>
                                        <p:attrNameLst>
                                          <p:attrName>style.visibility</p:attrName>
                                        </p:attrNameLst>
                                      </p:cBhvr>
                                      <p:to>
                                        <p:strVal val="hidden"/>
                                      </p:to>
                                    </p:set>
                                  </p:childTnLst>
                                </p:cTn>
                              </p:par>
                              <p:par>
                                <p:cTn id="34" presetID="50" presetClass="exit" presetSubtype="0" accel="100000" fill="hold" nodeType="withEffect">
                                  <p:stCondLst>
                                    <p:cond delay="0"/>
                                  </p:stCondLst>
                                  <p:childTnLst>
                                    <p:anim calcmode="lin" valueType="num">
                                      <p:cBhvr>
                                        <p:cTn id="35" dur="1000"/>
                                        <p:tgtEl>
                                          <p:spTgt spid="4099"/>
                                        </p:tgtEl>
                                        <p:attrNameLst>
                                          <p:attrName>ppt_w</p:attrName>
                                        </p:attrNameLst>
                                      </p:cBhvr>
                                      <p:tavLst>
                                        <p:tav tm="0">
                                          <p:val>
                                            <p:strVal val="ppt_w"/>
                                          </p:val>
                                        </p:tav>
                                        <p:tav tm="100000">
                                          <p:val>
                                            <p:strVal val="ppt_w+.3"/>
                                          </p:val>
                                        </p:tav>
                                      </p:tavLst>
                                    </p:anim>
                                    <p:anim calcmode="lin" valueType="num">
                                      <p:cBhvr>
                                        <p:cTn id="36" dur="1000"/>
                                        <p:tgtEl>
                                          <p:spTgt spid="4099"/>
                                        </p:tgtEl>
                                        <p:attrNameLst>
                                          <p:attrName>ppt_h</p:attrName>
                                        </p:attrNameLst>
                                      </p:cBhvr>
                                      <p:tavLst>
                                        <p:tav tm="0">
                                          <p:val>
                                            <p:strVal val="ppt_h"/>
                                          </p:val>
                                        </p:tav>
                                        <p:tav tm="100000">
                                          <p:val>
                                            <p:strVal val="ppt_h"/>
                                          </p:val>
                                        </p:tav>
                                      </p:tavLst>
                                    </p:anim>
                                    <p:animEffect transition="out" filter="fade">
                                      <p:cBhvr>
                                        <p:cTn id="37" dur="1000"/>
                                        <p:tgtEl>
                                          <p:spTgt spid="4099"/>
                                        </p:tgtEl>
                                      </p:cBhvr>
                                    </p:animEffect>
                                    <p:set>
                                      <p:cBhvr>
                                        <p:cTn id="38" dur="1" fill="hold">
                                          <p:stCondLst>
                                            <p:cond delay="999"/>
                                          </p:stCondLst>
                                        </p:cTn>
                                        <p:tgtEl>
                                          <p:spTgt spid="4099"/>
                                        </p:tgtEl>
                                        <p:attrNameLst>
                                          <p:attrName>style.visibility</p:attrName>
                                        </p:attrNameLst>
                                      </p:cBhvr>
                                      <p:to>
                                        <p:strVal val="hidden"/>
                                      </p:to>
                                    </p:set>
                                  </p:childTnLst>
                                </p:cTn>
                              </p:par>
                              <p:par>
                                <p:cTn id="39" presetID="50" presetClass="exit" presetSubtype="0" accel="100000" fill="hold" nodeType="withEffect">
                                  <p:stCondLst>
                                    <p:cond delay="0"/>
                                  </p:stCondLst>
                                  <p:childTnLst>
                                    <p:anim calcmode="lin" valueType="num">
                                      <p:cBhvr>
                                        <p:cTn id="40" dur="1000"/>
                                        <p:tgtEl>
                                          <p:spTgt spid="4100"/>
                                        </p:tgtEl>
                                        <p:attrNameLst>
                                          <p:attrName>ppt_w</p:attrName>
                                        </p:attrNameLst>
                                      </p:cBhvr>
                                      <p:tavLst>
                                        <p:tav tm="0">
                                          <p:val>
                                            <p:strVal val="ppt_w"/>
                                          </p:val>
                                        </p:tav>
                                        <p:tav tm="100000">
                                          <p:val>
                                            <p:strVal val="ppt_w+.3"/>
                                          </p:val>
                                        </p:tav>
                                      </p:tavLst>
                                    </p:anim>
                                    <p:anim calcmode="lin" valueType="num">
                                      <p:cBhvr>
                                        <p:cTn id="41" dur="1000"/>
                                        <p:tgtEl>
                                          <p:spTgt spid="4100"/>
                                        </p:tgtEl>
                                        <p:attrNameLst>
                                          <p:attrName>ppt_h</p:attrName>
                                        </p:attrNameLst>
                                      </p:cBhvr>
                                      <p:tavLst>
                                        <p:tav tm="0">
                                          <p:val>
                                            <p:strVal val="ppt_h"/>
                                          </p:val>
                                        </p:tav>
                                        <p:tav tm="100000">
                                          <p:val>
                                            <p:strVal val="ppt_h"/>
                                          </p:val>
                                        </p:tav>
                                      </p:tavLst>
                                    </p:anim>
                                    <p:animEffect transition="out" filter="fade">
                                      <p:cBhvr>
                                        <p:cTn id="42" dur="1000"/>
                                        <p:tgtEl>
                                          <p:spTgt spid="4100"/>
                                        </p:tgtEl>
                                      </p:cBhvr>
                                    </p:animEffect>
                                    <p:set>
                                      <p:cBhvr>
                                        <p:cTn id="43" dur="1" fill="hold">
                                          <p:stCondLst>
                                            <p:cond delay="999"/>
                                          </p:stCondLst>
                                        </p:cTn>
                                        <p:tgtEl>
                                          <p:spTgt spid="4100"/>
                                        </p:tgtEl>
                                        <p:attrNameLst>
                                          <p:attrName>style.visibility</p:attrName>
                                        </p:attrNameLst>
                                      </p:cBhvr>
                                      <p:to>
                                        <p:strVal val="hidden"/>
                                      </p:to>
                                    </p:set>
                                  </p:childTnLst>
                                </p:cTn>
                              </p:par>
                              <p:par>
                                <p:cTn id="44" presetID="50" presetClass="exit" presetSubtype="0" accel="100000" fill="hold" nodeType="withEffect">
                                  <p:stCondLst>
                                    <p:cond delay="0"/>
                                  </p:stCondLst>
                                  <p:childTnLst>
                                    <p:anim calcmode="lin" valueType="num">
                                      <p:cBhvr>
                                        <p:cTn id="45" dur="1000"/>
                                        <p:tgtEl>
                                          <p:spTgt spid="4101"/>
                                        </p:tgtEl>
                                        <p:attrNameLst>
                                          <p:attrName>ppt_w</p:attrName>
                                        </p:attrNameLst>
                                      </p:cBhvr>
                                      <p:tavLst>
                                        <p:tav tm="0">
                                          <p:val>
                                            <p:strVal val="ppt_w"/>
                                          </p:val>
                                        </p:tav>
                                        <p:tav tm="100000">
                                          <p:val>
                                            <p:strVal val="ppt_w+.3"/>
                                          </p:val>
                                        </p:tav>
                                      </p:tavLst>
                                    </p:anim>
                                    <p:anim calcmode="lin" valueType="num">
                                      <p:cBhvr>
                                        <p:cTn id="46" dur="1000"/>
                                        <p:tgtEl>
                                          <p:spTgt spid="4101"/>
                                        </p:tgtEl>
                                        <p:attrNameLst>
                                          <p:attrName>ppt_h</p:attrName>
                                        </p:attrNameLst>
                                      </p:cBhvr>
                                      <p:tavLst>
                                        <p:tav tm="0">
                                          <p:val>
                                            <p:strVal val="ppt_h"/>
                                          </p:val>
                                        </p:tav>
                                        <p:tav tm="100000">
                                          <p:val>
                                            <p:strVal val="ppt_h"/>
                                          </p:val>
                                        </p:tav>
                                      </p:tavLst>
                                    </p:anim>
                                    <p:animEffect transition="out" filter="fade">
                                      <p:cBhvr>
                                        <p:cTn id="47" dur="1000"/>
                                        <p:tgtEl>
                                          <p:spTgt spid="4101"/>
                                        </p:tgtEl>
                                      </p:cBhvr>
                                    </p:animEffect>
                                    <p:set>
                                      <p:cBhvr>
                                        <p:cTn id="48" dur="1" fill="hold">
                                          <p:stCondLst>
                                            <p:cond delay="999"/>
                                          </p:stCondLst>
                                        </p:cTn>
                                        <p:tgtEl>
                                          <p:spTgt spid="410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down)">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xit" presetSubtype="4" fill="hold" nodeType="clickEffect">
                                  <p:stCondLst>
                                    <p:cond delay="0"/>
                                  </p:stCondLst>
                                  <p:childTnLst>
                                    <p:animEffect transition="out" filter="wipe(down)">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strVal val="#ppt_w+.3"/>
                                          </p:val>
                                        </p:tav>
                                        <p:tav tm="100000">
                                          <p:val>
                                            <p:strVal val="#ppt_w"/>
                                          </p:val>
                                        </p:tav>
                                      </p:tavLst>
                                    </p:anim>
                                    <p:anim calcmode="lin" valueType="num">
                                      <p:cBhvr>
                                        <p:cTn id="64" dur="1000" fill="hold"/>
                                        <p:tgtEl>
                                          <p:spTgt spid="9"/>
                                        </p:tgtEl>
                                        <p:attrNameLst>
                                          <p:attrName>ppt_h</p:attrName>
                                        </p:attrNameLst>
                                      </p:cBhvr>
                                      <p:tavLst>
                                        <p:tav tm="0">
                                          <p:val>
                                            <p:strVal val="#ppt_h"/>
                                          </p:val>
                                        </p:tav>
                                        <p:tav tm="100000">
                                          <p:val>
                                            <p:strVal val="#ppt_h"/>
                                          </p:val>
                                        </p:tav>
                                      </p:tavLst>
                                    </p:anim>
                                    <p:animEffect transition="in" filter="fade">
                                      <p:cBhvr>
                                        <p:cTn id="65" dur="10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15" presetClass="exit" presetSubtype="0" fill="hold" nodeType="clickEffect">
                                  <p:stCondLst>
                                    <p:cond delay="0"/>
                                  </p:stCondLst>
                                  <p:childTnLst>
                                    <p:anim calcmode="lin" valueType="num">
                                      <p:cBhvr>
                                        <p:cTn id="69" dur="500"/>
                                        <p:tgtEl>
                                          <p:spTgt spid="9"/>
                                        </p:tgtEl>
                                        <p:attrNameLst>
                                          <p:attrName>ppt_w</p:attrName>
                                        </p:attrNameLst>
                                      </p:cBhvr>
                                      <p:tavLst>
                                        <p:tav tm="0">
                                          <p:val>
                                            <p:strVal val="ppt_w"/>
                                          </p:val>
                                        </p:tav>
                                        <p:tav tm="100000">
                                          <p:val>
                                            <p:fltVal val="0"/>
                                          </p:val>
                                        </p:tav>
                                      </p:tavLst>
                                    </p:anim>
                                    <p:anim calcmode="lin" valueType="num">
                                      <p:cBhvr>
                                        <p:cTn id="70" dur="500"/>
                                        <p:tgtEl>
                                          <p:spTgt spid="9"/>
                                        </p:tgtEl>
                                        <p:attrNameLst>
                                          <p:attrName>ppt_h</p:attrName>
                                        </p:attrNameLst>
                                      </p:cBhvr>
                                      <p:tavLst>
                                        <p:tav tm="0">
                                          <p:val>
                                            <p:strVal val="ppt_h"/>
                                          </p:val>
                                        </p:tav>
                                        <p:tav tm="100000">
                                          <p:val>
                                            <p:fltVal val="0"/>
                                          </p:val>
                                        </p:tav>
                                      </p:tavLst>
                                    </p:anim>
                                    <p:anim calcmode="lin" valueType="num">
                                      <p:cBhvr>
                                        <p:cTn id="71" dur="500"/>
                                        <p:tgtEl>
                                          <p:spTgt spid="9"/>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2" dur="500"/>
                                        <p:tgtEl>
                                          <p:spTgt spid="9"/>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3" dur="1" fill="hold">
                                          <p:stCondLst>
                                            <p:cond delay="499"/>
                                          </p:stCondLst>
                                        </p:cTn>
                                        <p:tgtEl>
                                          <p:spTgt spid="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nodeType="clickEffect">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cBhvr>
                                        <p:cTn id="78" dur="500" fill="hold"/>
                                        <p:tgtEl>
                                          <p:spTgt spid="10"/>
                                        </p:tgtEl>
                                        <p:attrNameLst>
                                          <p:attrName>ppt_w</p:attrName>
                                        </p:attrNameLst>
                                      </p:cBhvr>
                                      <p:tavLst>
                                        <p:tav tm="0">
                                          <p:val>
                                            <p:fltVal val="0"/>
                                          </p:val>
                                        </p:tav>
                                        <p:tav tm="100000">
                                          <p:val>
                                            <p:strVal val="#ppt_w"/>
                                          </p:val>
                                        </p:tav>
                                      </p:tavLst>
                                    </p:anim>
                                    <p:anim calcmode="lin" valueType="num">
                                      <p:cBhvr>
                                        <p:cTn id="79"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50" presetClass="exit" presetSubtype="0" accel="100000" fill="hold" nodeType="clickEffect">
                                  <p:stCondLst>
                                    <p:cond delay="0"/>
                                  </p:stCondLst>
                                  <p:childTnLst>
                                    <p:anim calcmode="lin" valueType="num">
                                      <p:cBhvr>
                                        <p:cTn id="83" dur="1000"/>
                                        <p:tgtEl>
                                          <p:spTgt spid="10"/>
                                        </p:tgtEl>
                                        <p:attrNameLst>
                                          <p:attrName>ppt_w</p:attrName>
                                        </p:attrNameLst>
                                      </p:cBhvr>
                                      <p:tavLst>
                                        <p:tav tm="0">
                                          <p:val>
                                            <p:strVal val="ppt_w"/>
                                          </p:val>
                                        </p:tav>
                                        <p:tav tm="100000">
                                          <p:val>
                                            <p:strVal val="ppt_w+.3"/>
                                          </p:val>
                                        </p:tav>
                                      </p:tavLst>
                                    </p:anim>
                                    <p:anim calcmode="lin" valueType="num">
                                      <p:cBhvr>
                                        <p:cTn id="84" dur="1000"/>
                                        <p:tgtEl>
                                          <p:spTgt spid="10"/>
                                        </p:tgtEl>
                                        <p:attrNameLst>
                                          <p:attrName>ppt_h</p:attrName>
                                        </p:attrNameLst>
                                      </p:cBhvr>
                                      <p:tavLst>
                                        <p:tav tm="0">
                                          <p:val>
                                            <p:strVal val="ppt_h"/>
                                          </p:val>
                                        </p:tav>
                                        <p:tav tm="100000">
                                          <p:val>
                                            <p:strVal val="ppt_h"/>
                                          </p:val>
                                        </p:tav>
                                      </p:tavLst>
                                    </p:anim>
                                    <p:animEffect transition="out" filter="fade">
                                      <p:cBhvr>
                                        <p:cTn id="85" dur="1000"/>
                                        <p:tgtEl>
                                          <p:spTgt spid="10"/>
                                        </p:tgtEl>
                                      </p:cBhvr>
                                    </p:animEffect>
                                    <p:set>
                                      <p:cBhvr>
                                        <p:cTn id="86" dur="1" fill="hold">
                                          <p:stCondLst>
                                            <p:cond delay="999"/>
                                          </p:stCondLst>
                                        </p:cTn>
                                        <p:tgtEl>
                                          <p:spTgt spid="10"/>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51" presetClass="entr" presetSubtype="0"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770" decel="100000"/>
                                        <p:tgtEl>
                                          <p:spTgt spid="13"/>
                                        </p:tgtEl>
                                      </p:cBhvr>
                                    </p:animEffect>
                                    <p:animScale>
                                      <p:cBhvr>
                                        <p:cTn id="92" dur="770" decel="100000"/>
                                        <p:tgtEl>
                                          <p:spTgt spid="13"/>
                                        </p:tgtEl>
                                      </p:cBhvr>
                                      <p:from x="10000" y="10000"/>
                                      <p:to x="200000" y="450000"/>
                                    </p:animScale>
                                    <p:animScale>
                                      <p:cBhvr>
                                        <p:cTn id="93" dur="1230" accel="100000" fill="hold">
                                          <p:stCondLst>
                                            <p:cond delay="770"/>
                                          </p:stCondLst>
                                        </p:cTn>
                                        <p:tgtEl>
                                          <p:spTgt spid="13"/>
                                        </p:tgtEl>
                                      </p:cBhvr>
                                      <p:from x="200000" y="450000"/>
                                      <p:to x="100000" y="100000"/>
                                    </p:animScale>
                                    <p:set>
                                      <p:cBhvr>
                                        <p:cTn id="94" dur="770" fill="hold"/>
                                        <p:tgtEl>
                                          <p:spTgt spid="13"/>
                                        </p:tgtEl>
                                        <p:attrNameLst>
                                          <p:attrName>ppt_x</p:attrName>
                                        </p:attrNameLst>
                                      </p:cBhvr>
                                      <p:to>
                                        <p:strVal val="(0.5)"/>
                                      </p:to>
                                    </p:set>
                                    <p:anim from="(0.5)" to="(#ppt_x)" calcmode="lin" valueType="num">
                                      <p:cBhvr>
                                        <p:cTn id="95" dur="1230" accel="100000" fill="hold">
                                          <p:stCondLst>
                                            <p:cond delay="770"/>
                                          </p:stCondLst>
                                        </p:cTn>
                                        <p:tgtEl>
                                          <p:spTgt spid="13"/>
                                        </p:tgtEl>
                                        <p:attrNameLst>
                                          <p:attrName>ppt_x</p:attrName>
                                        </p:attrNameLst>
                                      </p:cBhvr>
                                    </p:anim>
                                    <p:set>
                                      <p:cBhvr>
                                        <p:cTn id="96" dur="770" fill="hold"/>
                                        <p:tgtEl>
                                          <p:spTgt spid="13"/>
                                        </p:tgtEl>
                                        <p:attrNameLst>
                                          <p:attrName>ppt_y</p:attrName>
                                        </p:attrNameLst>
                                      </p:cBhvr>
                                      <p:to>
                                        <p:strVal val="(#ppt_y+0.4)"/>
                                      </p:to>
                                    </p:set>
                                    <p:anim from="(#ppt_y+0.4)" to="(#ppt_y)" calcmode="lin" valueType="num">
                                      <p:cBhvr>
                                        <p:cTn id="97" dur="1230" accel="100000" fill="hold">
                                          <p:stCondLst>
                                            <p:cond delay="770"/>
                                          </p:stCondLst>
                                        </p:cTn>
                                        <p:tgtEl>
                                          <p:spTgt spid="13"/>
                                        </p:tgtEl>
                                        <p:attrNameLst>
                                          <p:attrName>ppt_y</p:attrName>
                                        </p:attrNameLst>
                                      </p:cBhvr>
                                    </p:anim>
                                  </p:childTnLst>
                                </p:cTn>
                              </p:par>
                            </p:childTnLst>
                          </p:cTn>
                        </p:par>
                      </p:childTnLst>
                    </p:cTn>
                  </p:par>
                  <p:par>
                    <p:cTn id="98" fill="hold">
                      <p:stCondLst>
                        <p:cond delay="indefinite"/>
                      </p:stCondLst>
                      <p:childTnLst>
                        <p:par>
                          <p:cTn id="99" fill="hold">
                            <p:stCondLst>
                              <p:cond delay="0"/>
                            </p:stCondLst>
                            <p:childTnLst>
                              <p:par>
                                <p:cTn id="100" presetID="29" presetClass="exit" presetSubtype="0" fill="hold" nodeType="clickEffect">
                                  <p:stCondLst>
                                    <p:cond delay="0"/>
                                  </p:stCondLst>
                                  <p:childTnLst>
                                    <p:anim calcmode="lin" valueType="num">
                                      <p:cBhvr>
                                        <p:cTn id="101" dur="1000"/>
                                        <p:tgtEl>
                                          <p:spTgt spid="13"/>
                                        </p:tgtEl>
                                        <p:attrNameLst>
                                          <p:attrName>ppt_x</p:attrName>
                                        </p:attrNameLst>
                                      </p:cBhvr>
                                      <p:tavLst>
                                        <p:tav tm="0">
                                          <p:val>
                                            <p:strVal val="ppt_x"/>
                                          </p:val>
                                        </p:tav>
                                        <p:tav tm="100000">
                                          <p:val>
                                            <p:strVal val="ppt_x-.2"/>
                                          </p:val>
                                        </p:tav>
                                      </p:tavLst>
                                    </p:anim>
                                    <p:anim calcmode="lin" valueType="num">
                                      <p:cBhvr>
                                        <p:cTn id="102" dur="1000"/>
                                        <p:tgtEl>
                                          <p:spTgt spid="13"/>
                                        </p:tgtEl>
                                        <p:attrNameLst>
                                          <p:attrName>ppt_y</p:attrName>
                                        </p:attrNameLst>
                                      </p:cBhvr>
                                      <p:tavLst>
                                        <p:tav tm="0">
                                          <p:val>
                                            <p:strVal val="ppt_y"/>
                                          </p:val>
                                        </p:tav>
                                        <p:tav tm="100000">
                                          <p:val>
                                            <p:strVal val="ppt_y"/>
                                          </p:val>
                                        </p:tav>
                                      </p:tavLst>
                                    </p:anim>
                                    <p:animEffect transition="out" filter="fade">
                                      <p:cBhvr>
                                        <p:cTn id="103" dur="1000"/>
                                        <p:tgtEl>
                                          <p:spTgt spid="13"/>
                                        </p:tgtEl>
                                      </p:cBhvr>
                                    </p:animEffect>
                                    <p:set>
                                      <p:cBhvr>
                                        <p:cTn id="104" dur="1" fill="hold">
                                          <p:stCondLst>
                                            <p:cond delay="999"/>
                                          </p:stCondLst>
                                        </p:cTn>
                                        <p:tgtEl>
                                          <p:spTgt spid="13"/>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5" presetClass="entr" presetSubtype="0" fill="hold" nodeType="clickEffect">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cBhvr>
                                        <p:cTn id="10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1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1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12" dur="1000" fill="hold"/>
                                        <p:tgtEl>
                                          <p:spTgt spid="14"/>
                                        </p:tgtEl>
                                        <p:attrNameLst>
                                          <p:attrName>ppt_h</p:attrName>
                                        </p:attrNameLst>
                                      </p:cBhvr>
                                      <p:tavLst>
                                        <p:tav tm="0">
                                          <p:val>
                                            <p:strVal val="#ppt_h"/>
                                          </p:val>
                                        </p:tav>
                                        <p:tav tm="100000">
                                          <p:val>
                                            <p:strVal val="#ppt_h"/>
                                          </p:val>
                                        </p:tav>
                                      </p:tavLst>
                                    </p:anim>
                                    <p:anim calcmode="lin" valueType="num">
                                      <p:cBhvr>
                                        <p:cTn id="11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6" dur="1000" decel="50000">
                                          <p:stCondLst>
                                            <p:cond delay="0"/>
                                          </p:stCondLst>
                                        </p:cTn>
                                        <p:tgtEl>
                                          <p:spTgt spid="14"/>
                                        </p:tgtEl>
                                      </p:cBhvr>
                                    </p:animEffect>
                                  </p:childTnLst>
                                </p:cTn>
                              </p:par>
                            </p:childTnLst>
                          </p:cTn>
                        </p:par>
                      </p:childTnLst>
                    </p:cTn>
                  </p:par>
                  <p:par>
                    <p:cTn id="117" fill="hold">
                      <p:stCondLst>
                        <p:cond delay="indefinite"/>
                      </p:stCondLst>
                      <p:childTnLst>
                        <p:par>
                          <p:cTn id="118" fill="hold">
                            <p:stCondLst>
                              <p:cond delay="0"/>
                            </p:stCondLst>
                            <p:childTnLst>
                              <p:par>
                                <p:cTn id="119" presetID="2" presetClass="exit" presetSubtype="4" fill="hold" nodeType="clickEffect">
                                  <p:stCondLst>
                                    <p:cond delay="0"/>
                                  </p:stCondLst>
                                  <p:childTnLst>
                                    <p:anim calcmode="lin" valueType="num">
                                      <p:cBhvr additive="base">
                                        <p:cTn id="120" dur="500"/>
                                        <p:tgtEl>
                                          <p:spTgt spid="14"/>
                                        </p:tgtEl>
                                        <p:attrNameLst>
                                          <p:attrName>ppt_x</p:attrName>
                                        </p:attrNameLst>
                                      </p:cBhvr>
                                      <p:tavLst>
                                        <p:tav tm="0">
                                          <p:val>
                                            <p:strVal val="ppt_x"/>
                                          </p:val>
                                        </p:tav>
                                        <p:tav tm="100000">
                                          <p:val>
                                            <p:strVal val="ppt_x"/>
                                          </p:val>
                                        </p:tav>
                                      </p:tavLst>
                                    </p:anim>
                                    <p:anim calcmode="lin" valueType="num">
                                      <p:cBhvr additive="base">
                                        <p:cTn id="121" dur="500"/>
                                        <p:tgtEl>
                                          <p:spTgt spid="14"/>
                                        </p:tgtEl>
                                        <p:attrNameLst>
                                          <p:attrName>ppt_y</p:attrName>
                                        </p:attrNameLst>
                                      </p:cBhvr>
                                      <p:tavLst>
                                        <p:tav tm="0">
                                          <p:val>
                                            <p:strVal val="ppt_y"/>
                                          </p:val>
                                        </p:tav>
                                        <p:tav tm="100000">
                                          <p:val>
                                            <p:strVal val="1+ppt_h/2"/>
                                          </p:val>
                                        </p:tav>
                                      </p:tavLst>
                                    </p:anim>
                                    <p:set>
                                      <p:cBhvr>
                                        <p:cTn id="12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4882" y="336177"/>
            <a:ext cx="5807501" cy="703171"/>
          </a:xfrm>
          <a:prstGeom prst="flowChartAlternateProcess">
            <a:avLst/>
          </a:prstGeom>
          <a:solidFill>
            <a:srgbClr val="4F19E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530"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এডোবি</a:t>
            </a:r>
            <a:r>
              <a:rPr lang="en-US" sz="353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530"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ইলাষ্ট্রেটর</a:t>
            </a:r>
            <a:r>
              <a:rPr lang="en-US" sz="353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ও </a:t>
            </a:r>
            <a:r>
              <a:rPr lang="en-US" sz="3530"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গ্রাফিক্সের</a:t>
            </a:r>
            <a:r>
              <a:rPr lang="en-US" sz="353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530"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ব্যবহার</a:t>
            </a:r>
            <a:endParaRPr lang="en-US" sz="3530" dirty="0">
              <a:solidFill>
                <a:schemeClr val="bg1"/>
              </a:solidFill>
              <a:latin typeface="NikoshBAN" panose="02000000000000000000" pitchFamily="2" charset="0"/>
              <a:cs typeface="NikoshBAN" panose="02000000000000000000" pitchFamily="2" charset="0"/>
            </a:endParaRPr>
          </a:p>
        </p:txBody>
      </p:sp>
      <p:pic>
        <p:nvPicPr>
          <p:cNvPr id="5122" name="Picture 2" descr="D:\New Upload\Adove illustraror\New folder\index0000800008.jpg"/>
          <p:cNvPicPr>
            <a:picLocks noChangeAspect="1" noChangeArrowheads="1"/>
          </p:cNvPicPr>
          <p:nvPr/>
        </p:nvPicPr>
        <p:blipFill>
          <a:blip r:embed="rId2"/>
          <a:srcRect/>
          <a:stretch>
            <a:fillRect/>
          </a:stretch>
        </p:blipFill>
        <p:spPr bwMode="auto">
          <a:xfrm>
            <a:off x="1187824" y="1210235"/>
            <a:ext cx="4146748" cy="51098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Untitled-2.jpg"/>
          <p:cNvPicPr>
            <a:picLocks noChangeAspect="1"/>
          </p:cNvPicPr>
          <p:nvPr/>
        </p:nvPicPr>
        <p:blipFill>
          <a:blip r:embed="rId3"/>
          <a:stretch>
            <a:fillRect/>
          </a:stretch>
        </p:blipFill>
        <p:spPr>
          <a:xfrm>
            <a:off x="6364941" y="1277470"/>
            <a:ext cx="4101353" cy="4975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Untitled- 3.jpg"/>
          <p:cNvPicPr>
            <a:picLocks noChangeAspect="1"/>
          </p:cNvPicPr>
          <p:nvPr/>
        </p:nvPicPr>
        <p:blipFill>
          <a:blip r:embed="rId4"/>
          <a:stretch>
            <a:fillRect/>
          </a:stretch>
        </p:blipFill>
        <p:spPr>
          <a:xfrm>
            <a:off x="6364941" y="1210235"/>
            <a:ext cx="4101353" cy="50426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descr="Picture2.gif"/>
          <p:cNvPicPr>
            <a:picLocks noChangeAspect="1"/>
          </p:cNvPicPr>
          <p:nvPr/>
        </p:nvPicPr>
        <p:blipFill>
          <a:blip r:embed="rId5"/>
          <a:stretch>
            <a:fillRect/>
          </a:stretch>
        </p:blipFill>
        <p:spPr>
          <a:xfrm>
            <a:off x="1187824" y="1210235"/>
            <a:ext cx="4101353" cy="5042647"/>
          </a:xfrm>
          <a:prstGeom prst="rect">
            <a:avLst/>
          </a:prstGeom>
        </p:spPr>
      </p:pic>
      <p:pic>
        <p:nvPicPr>
          <p:cNvPr id="23" name="Picture 3" descr="D:\New Upload\Adove illustraror\New folder\index000090009.jpg"/>
          <p:cNvPicPr>
            <a:picLocks noChangeAspect="1" noChangeArrowheads="1"/>
          </p:cNvPicPr>
          <p:nvPr/>
        </p:nvPicPr>
        <p:blipFill>
          <a:blip r:embed="rId6"/>
          <a:srcRect/>
          <a:stretch>
            <a:fillRect/>
          </a:stretch>
        </p:blipFill>
        <p:spPr bwMode="auto">
          <a:xfrm>
            <a:off x="1187824" y="1277470"/>
            <a:ext cx="4104596" cy="4975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 descr="E:\New Upload\New ICT\Capture005.PNG"/>
          <p:cNvPicPr>
            <a:picLocks noChangeAspect="1" noChangeArrowheads="1"/>
          </p:cNvPicPr>
          <p:nvPr/>
        </p:nvPicPr>
        <p:blipFill>
          <a:blip r:embed="rId7"/>
          <a:srcRect/>
          <a:stretch>
            <a:fillRect/>
          </a:stretch>
        </p:blipFill>
        <p:spPr bwMode="auto">
          <a:xfrm>
            <a:off x="6364942" y="1210236"/>
            <a:ext cx="4193801" cy="5042647"/>
          </a:xfrm>
          <a:prstGeom prst="rect">
            <a:avLst/>
          </a:prstGeom>
          <a:noFill/>
        </p:spPr>
      </p:pic>
      <p:sp>
        <p:nvSpPr>
          <p:cNvPr id="10" name="Frame 9"/>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par>
                                <p:cTn id="10" presetID="53"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xit" presetSubtype="0" fill="hold" nodeType="clickEffect">
                                  <p:stCondLst>
                                    <p:cond delay="0"/>
                                  </p:stCondLst>
                                  <p:childTnLst>
                                    <p:anim calcmode="lin" valueType="num">
                                      <p:cBhvr>
                                        <p:cTn id="18" dur="1000"/>
                                        <p:tgtEl>
                                          <p:spTgt spid="5122"/>
                                        </p:tgtEl>
                                        <p:attrNameLst>
                                          <p:attrName>ppt_w</p:attrName>
                                        </p:attrNameLst>
                                      </p:cBhvr>
                                      <p:tavLst>
                                        <p:tav tm="0">
                                          <p:val>
                                            <p:strVal val="ppt_w"/>
                                          </p:val>
                                        </p:tav>
                                        <p:tav tm="100000">
                                          <p:val>
                                            <p:fltVal val="0"/>
                                          </p:val>
                                        </p:tav>
                                      </p:tavLst>
                                    </p:anim>
                                    <p:anim calcmode="lin" valueType="num">
                                      <p:cBhvr>
                                        <p:cTn id="19" dur="1000"/>
                                        <p:tgtEl>
                                          <p:spTgt spid="5122"/>
                                        </p:tgtEl>
                                        <p:attrNameLst>
                                          <p:attrName>ppt_h</p:attrName>
                                        </p:attrNameLst>
                                      </p:cBhvr>
                                      <p:tavLst>
                                        <p:tav tm="0">
                                          <p:val>
                                            <p:strVal val="ppt_h"/>
                                          </p:val>
                                        </p:tav>
                                        <p:tav tm="100000">
                                          <p:val>
                                            <p:fltVal val="0"/>
                                          </p:val>
                                        </p:tav>
                                      </p:tavLst>
                                    </p:anim>
                                    <p:anim calcmode="lin" valueType="num">
                                      <p:cBhvr>
                                        <p:cTn id="20" dur="1000"/>
                                        <p:tgtEl>
                                          <p:spTgt spid="512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1" dur="1000"/>
                                        <p:tgtEl>
                                          <p:spTgt spid="512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2" dur="1" fill="hold">
                                          <p:stCondLst>
                                            <p:cond delay="999"/>
                                          </p:stCondLst>
                                        </p:cTn>
                                        <p:tgtEl>
                                          <p:spTgt spid="5122"/>
                                        </p:tgtEl>
                                        <p:attrNameLst>
                                          <p:attrName>style.visibility</p:attrName>
                                        </p:attrNameLst>
                                      </p:cBhvr>
                                      <p:to>
                                        <p:strVal val="hidden"/>
                                      </p:to>
                                    </p:set>
                                  </p:childTnLst>
                                </p:cTn>
                              </p:par>
                              <p:par>
                                <p:cTn id="23" presetID="15" presetClass="exit" presetSubtype="0" fill="hold" nodeType="withEffect">
                                  <p:stCondLst>
                                    <p:cond delay="0"/>
                                  </p:stCondLst>
                                  <p:childTnLst>
                                    <p:anim calcmode="lin" valueType="num">
                                      <p:cBhvr>
                                        <p:cTn id="24" dur="1000"/>
                                        <p:tgtEl>
                                          <p:spTgt spid="11"/>
                                        </p:tgtEl>
                                        <p:attrNameLst>
                                          <p:attrName>ppt_w</p:attrName>
                                        </p:attrNameLst>
                                      </p:cBhvr>
                                      <p:tavLst>
                                        <p:tav tm="0">
                                          <p:val>
                                            <p:strVal val="ppt_w"/>
                                          </p:val>
                                        </p:tav>
                                        <p:tav tm="100000">
                                          <p:val>
                                            <p:fltVal val="0"/>
                                          </p:val>
                                        </p:tav>
                                      </p:tavLst>
                                    </p:anim>
                                    <p:anim calcmode="lin" valueType="num">
                                      <p:cBhvr>
                                        <p:cTn id="25" dur="1000"/>
                                        <p:tgtEl>
                                          <p:spTgt spid="11"/>
                                        </p:tgtEl>
                                        <p:attrNameLst>
                                          <p:attrName>ppt_h</p:attrName>
                                        </p:attrNameLst>
                                      </p:cBhvr>
                                      <p:tavLst>
                                        <p:tav tm="0">
                                          <p:val>
                                            <p:strVal val="ppt_h"/>
                                          </p:val>
                                        </p:tav>
                                        <p:tav tm="100000">
                                          <p:val>
                                            <p:fltVal val="0"/>
                                          </p:val>
                                        </p:tav>
                                      </p:tavLst>
                                    </p:anim>
                                    <p:anim calcmode="lin" valueType="num">
                                      <p:cBhvr>
                                        <p:cTn id="26" dur="1000"/>
                                        <p:tgtEl>
                                          <p:spTgt spid="1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7" dur="1000"/>
                                        <p:tgtEl>
                                          <p:spTgt spid="1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8" dur="1" fill="hold">
                                          <p:stCondLst>
                                            <p:cond delay="999"/>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heel(4)">
                                      <p:cBhvr>
                                        <p:cTn id="33" dur="500"/>
                                        <p:tgtEl>
                                          <p:spTgt spid="20"/>
                                        </p:tgtEl>
                                      </p:cBhvr>
                                    </p:animEffect>
                                  </p:childTnLst>
                                </p:cTn>
                              </p:par>
                              <p:par>
                                <p:cTn id="34" presetID="21"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heel(4)">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xit" presetSubtype="0" accel="100000" fill="hold" nodeType="clickEffect">
                                  <p:stCondLst>
                                    <p:cond delay="0"/>
                                  </p:stCondLst>
                                  <p:childTnLst>
                                    <p:anim calcmode="lin" valueType="num">
                                      <p:cBhvr>
                                        <p:cTn id="40" dur="1000"/>
                                        <p:tgtEl>
                                          <p:spTgt spid="20"/>
                                        </p:tgtEl>
                                        <p:attrNameLst>
                                          <p:attrName>ppt_w</p:attrName>
                                        </p:attrNameLst>
                                      </p:cBhvr>
                                      <p:tavLst>
                                        <p:tav tm="0">
                                          <p:val>
                                            <p:strVal val="ppt_w"/>
                                          </p:val>
                                        </p:tav>
                                        <p:tav tm="100000">
                                          <p:val>
                                            <p:strVal val="ppt_w+.3"/>
                                          </p:val>
                                        </p:tav>
                                      </p:tavLst>
                                    </p:anim>
                                    <p:anim calcmode="lin" valueType="num">
                                      <p:cBhvr>
                                        <p:cTn id="41" dur="1000"/>
                                        <p:tgtEl>
                                          <p:spTgt spid="20"/>
                                        </p:tgtEl>
                                        <p:attrNameLst>
                                          <p:attrName>ppt_h</p:attrName>
                                        </p:attrNameLst>
                                      </p:cBhvr>
                                      <p:tavLst>
                                        <p:tav tm="0">
                                          <p:val>
                                            <p:strVal val="ppt_h"/>
                                          </p:val>
                                        </p:tav>
                                        <p:tav tm="100000">
                                          <p:val>
                                            <p:strVal val="ppt_h"/>
                                          </p:val>
                                        </p:tav>
                                      </p:tavLst>
                                    </p:anim>
                                    <p:animEffect transition="out" filter="fade">
                                      <p:cBhvr>
                                        <p:cTn id="42" dur="1000"/>
                                        <p:tgtEl>
                                          <p:spTgt spid="20"/>
                                        </p:tgtEl>
                                      </p:cBhvr>
                                    </p:animEffect>
                                    <p:set>
                                      <p:cBhvr>
                                        <p:cTn id="43" dur="1" fill="hold">
                                          <p:stCondLst>
                                            <p:cond delay="999"/>
                                          </p:stCondLst>
                                        </p:cTn>
                                        <p:tgtEl>
                                          <p:spTgt spid="20"/>
                                        </p:tgtEl>
                                        <p:attrNameLst>
                                          <p:attrName>style.visibility</p:attrName>
                                        </p:attrNameLst>
                                      </p:cBhvr>
                                      <p:to>
                                        <p:strVal val="hidden"/>
                                      </p:to>
                                    </p:set>
                                  </p:childTnLst>
                                </p:cTn>
                              </p:par>
                              <p:par>
                                <p:cTn id="44" presetID="50" presetClass="exit" presetSubtype="0" accel="100000" fill="hold" nodeType="withEffect">
                                  <p:stCondLst>
                                    <p:cond delay="0"/>
                                  </p:stCondLst>
                                  <p:childTnLst>
                                    <p:anim calcmode="lin" valueType="num">
                                      <p:cBhvr>
                                        <p:cTn id="45" dur="1000"/>
                                        <p:tgtEl>
                                          <p:spTgt spid="13"/>
                                        </p:tgtEl>
                                        <p:attrNameLst>
                                          <p:attrName>ppt_w</p:attrName>
                                        </p:attrNameLst>
                                      </p:cBhvr>
                                      <p:tavLst>
                                        <p:tav tm="0">
                                          <p:val>
                                            <p:strVal val="ppt_w"/>
                                          </p:val>
                                        </p:tav>
                                        <p:tav tm="100000">
                                          <p:val>
                                            <p:strVal val="ppt_w+.3"/>
                                          </p:val>
                                        </p:tav>
                                      </p:tavLst>
                                    </p:anim>
                                    <p:anim calcmode="lin" valueType="num">
                                      <p:cBhvr>
                                        <p:cTn id="46" dur="1000"/>
                                        <p:tgtEl>
                                          <p:spTgt spid="13"/>
                                        </p:tgtEl>
                                        <p:attrNameLst>
                                          <p:attrName>ppt_h</p:attrName>
                                        </p:attrNameLst>
                                      </p:cBhvr>
                                      <p:tavLst>
                                        <p:tav tm="0">
                                          <p:val>
                                            <p:strVal val="ppt_h"/>
                                          </p:val>
                                        </p:tav>
                                        <p:tav tm="100000">
                                          <p:val>
                                            <p:strVal val="ppt_h"/>
                                          </p:val>
                                        </p:tav>
                                      </p:tavLst>
                                    </p:anim>
                                    <p:animEffect transition="out" filter="fade">
                                      <p:cBhvr>
                                        <p:cTn id="47" dur="1000"/>
                                        <p:tgtEl>
                                          <p:spTgt spid="13"/>
                                        </p:tgtEl>
                                      </p:cBhvr>
                                    </p:animEffect>
                                    <p:set>
                                      <p:cBhvr>
                                        <p:cTn id="48" dur="1" fill="hold">
                                          <p:stCondLst>
                                            <p:cond delay="999"/>
                                          </p:stCondLst>
                                        </p:cTn>
                                        <p:tgtEl>
                                          <p:spTgt spid="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ame 9"/>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 descr="Purple mesh"/>
          <p:cNvSpPr>
            <a:spLocks noChangeArrowheads="1"/>
          </p:cNvSpPr>
          <p:nvPr/>
        </p:nvSpPr>
        <p:spPr bwMode="auto">
          <a:xfrm>
            <a:off x="4516884" y="375223"/>
            <a:ext cx="2017992" cy="608583"/>
          </a:xfrm>
          <a:prstGeom prst="roundRect">
            <a:avLst>
              <a:gd name="adj" fmla="val 16667"/>
            </a:avLst>
          </a:prstGeom>
          <a:noFill/>
          <a:ln w="57150" algn="ctr">
            <a:noFill/>
            <a:round/>
            <a:headEnd/>
            <a:tailEnd/>
          </a:ln>
          <a:effectLst>
            <a:glow rad="228600">
              <a:schemeClr val="accent2">
                <a:satMod val="175000"/>
                <a:alpha val="40000"/>
              </a:schemeClr>
            </a:glow>
          </a:effectLst>
        </p:spPr>
        <p:txBody>
          <a:bodyPr lIns="103733" tIns="51866" rIns="103733" bIns="51866" numCol="1">
            <a:prstTxWarp prst="textPlain">
              <a:avLst/>
            </a:prstTxWarp>
            <a:spAutoFit/>
          </a:bodyPr>
          <a:lstStyle/>
          <a:p>
            <a:pPr algn="ctr">
              <a:defRPr/>
            </a:pPr>
            <a:r>
              <a:rPr lang="bn-BD" sz="4059" dirty="0">
                <a:ln w="0"/>
                <a:effectLst>
                  <a:outerShdw blurRad="38100" dist="19050" dir="2700000" algn="tl" rotWithShape="0">
                    <a:schemeClr val="dk1">
                      <a:alpha val="40000"/>
                    </a:schemeClr>
                  </a:outerShdw>
                </a:effectLst>
                <a:latin typeface="NikoshBAN" pitchFamily="2" charset="0"/>
                <a:cs typeface="NikoshBAN" pitchFamily="2" charset="0"/>
              </a:rPr>
              <a:t>মুল্যায়ন</a:t>
            </a:r>
            <a:endParaRPr lang="en-US" sz="4059"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15" name="Picture 1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30666"/>
          <a:stretch/>
        </p:blipFill>
        <p:spPr>
          <a:xfrm>
            <a:off x="3276600" y="1143000"/>
            <a:ext cx="4724400" cy="33520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6" name="Group 15"/>
          <p:cNvGrpSpPr/>
          <p:nvPr/>
        </p:nvGrpSpPr>
        <p:grpSpPr>
          <a:xfrm>
            <a:off x="609600" y="4343400"/>
            <a:ext cx="7913602" cy="2257649"/>
            <a:chOff x="609600" y="4343400"/>
            <a:chExt cx="7913602" cy="2257649"/>
          </a:xfrm>
        </p:grpSpPr>
        <p:sp>
          <p:nvSpPr>
            <p:cNvPr id="17" name="Flowchart: Alternate Process 16"/>
            <p:cNvSpPr/>
            <p:nvPr/>
          </p:nvSpPr>
          <p:spPr>
            <a:xfrm>
              <a:off x="609600" y="4343400"/>
              <a:ext cx="5351929" cy="605118"/>
            </a:xfrm>
            <a:prstGeom prst="flowChartAlternateProcess">
              <a:avLst/>
            </a:prstGeom>
            <a:noFill/>
            <a:ln w="38100">
              <a:noFill/>
            </a:ln>
            <a:effectLst>
              <a:glow rad="228600">
                <a:schemeClr val="accent4">
                  <a:satMod val="175000"/>
                  <a:alpha val="40000"/>
                </a:schemeClr>
              </a:glow>
            </a:effectLst>
          </p:spPr>
          <p:style>
            <a:lnRef idx="1">
              <a:schemeClr val="accent1"/>
            </a:lnRef>
            <a:fillRef idx="2">
              <a:schemeClr val="accent1"/>
            </a:fillRef>
            <a:effectRef idx="1">
              <a:schemeClr val="accent1"/>
            </a:effectRef>
            <a:fontRef idx="minor">
              <a:schemeClr val="dk1"/>
            </a:fontRef>
          </p:style>
          <p:txBody>
            <a:bodyPr lIns="103733" tIns="51866" rIns="103733" bIns="51866" rtlCol="0" anchor="ctr"/>
            <a:lstStyle/>
            <a:p>
              <a:pPr marL="583531" indent="-583531" algn="just"/>
              <a:r>
                <a:rPr lang="en-US" sz="353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1. </a:t>
              </a:r>
              <a:r>
                <a:rPr lang="en-US" sz="353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গ্রাফিক্স</a:t>
              </a:r>
              <a:r>
                <a:rPr lang="bn-BD" sz="353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বলতে কী বুঝ</a:t>
              </a:r>
              <a:r>
                <a:rPr lang="en-US" sz="353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353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endParaRPr lang="en-US" sz="353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8" name="Rectangle 17"/>
            <p:cNvSpPr/>
            <p:nvPr/>
          </p:nvSpPr>
          <p:spPr>
            <a:xfrm>
              <a:off x="685800" y="4953000"/>
              <a:ext cx="7530353" cy="581249"/>
            </a:xfrm>
            <a:prstGeom prst="rect">
              <a:avLst/>
            </a:prstGeom>
          </p:spPr>
          <p:txBody>
            <a:bodyPr wrap="square">
              <a:spAutoFit/>
            </a:bodyPr>
            <a:lstStyle/>
            <a:p>
              <a:pPr marL="583531" indent="-583531" algn="just"/>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2.যিনি </a:t>
              </a:r>
              <a:r>
                <a:rPr lang="en-US" sz="3177" dirty="0" err="1">
                  <a:ln w="0"/>
                  <a:effectLst>
                    <a:outerShdw blurRad="38100" dist="19050" dir="2700000" algn="tl" rotWithShape="0">
                      <a:schemeClr val="dk1">
                        <a:alpha val="40000"/>
                      </a:schemeClr>
                    </a:outerShdw>
                  </a:effectLst>
                  <a:latin typeface="NikoshBAN" pitchFamily="2" charset="0"/>
                  <a:cs typeface="NikoshBAN" pitchFamily="2" charset="0"/>
                </a:rPr>
                <a:t>গ্রাফিক্স</a:t>
              </a:r>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effectLst>
                    <a:outerShdw blurRad="38100" dist="19050" dir="2700000" algn="tl" rotWithShape="0">
                      <a:schemeClr val="dk1">
                        <a:alpha val="40000"/>
                      </a:schemeClr>
                    </a:outerShdw>
                  </a:effectLst>
                  <a:latin typeface="NikoshBAN" pitchFamily="2" charset="0"/>
                  <a:cs typeface="NikoshBAN" pitchFamily="2" charset="0"/>
                </a:rPr>
                <a:t>কাজ</a:t>
              </a:r>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effectLst>
                    <a:outerShdw blurRad="38100" dist="19050" dir="2700000" algn="tl" rotWithShape="0">
                      <a:schemeClr val="dk1">
                        <a:alpha val="40000"/>
                      </a:schemeClr>
                    </a:outerShdw>
                  </a:effectLst>
                  <a:latin typeface="NikoshBAN" pitchFamily="2" charset="0"/>
                  <a:cs typeface="NikoshBAN" pitchFamily="2" charset="0"/>
                </a:rPr>
                <a:t>করেন</a:t>
              </a:r>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effectLst>
                    <a:outerShdw blurRad="38100" dist="19050" dir="2700000" algn="tl" rotWithShape="0">
                      <a:schemeClr val="dk1">
                        <a:alpha val="40000"/>
                      </a:schemeClr>
                    </a:outerShdw>
                  </a:effectLst>
                  <a:latin typeface="NikoshBAN" pitchFamily="2" charset="0"/>
                  <a:cs typeface="NikoshBAN" pitchFamily="2" charset="0"/>
                </a:rPr>
                <a:t>তাকে</a:t>
              </a:r>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effectLst>
                    <a:outerShdw blurRad="38100" dist="19050" dir="2700000" algn="tl" rotWithShape="0">
                      <a:schemeClr val="dk1">
                        <a:alpha val="40000"/>
                      </a:schemeClr>
                    </a:outerShdw>
                  </a:effectLst>
                  <a:latin typeface="NikoshBAN" pitchFamily="2" charset="0"/>
                  <a:cs typeface="NikoshBAN" pitchFamily="2" charset="0"/>
                </a:rPr>
                <a:t>কি</a:t>
              </a:r>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effectLst>
                    <a:outerShdw blurRad="38100" dist="19050" dir="2700000" algn="tl" rotWithShape="0">
                      <a:schemeClr val="dk1">
                        <a:alpha val="40000"/>
                      </a:schemeClr>
                    </a:outerShdw>
                  </a:effectLst>
                  <a:latin typeface="NikoshBAN" pitchFamily="2" charset="0"/>
                  <a:cs typeface="NikoshBAN" pitchFamily="2" charset="0"/>
                </a:rPr>
                <a:t>বলা</a:t>
              </a:r>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effectLst>
                    <a:outerShdw blurRad="38100" dist="19050" dir="2700000" algn="tl" rotWithShape="0">
                      <a:schemeClr val="dk1">
                        <a:alpha val="40000"/>
                      </a:schemeClr>
                    </a:outerShdw>
                  </a:effectLst>
                  <a:latin typeface="NikoshBAN" pitchFamily="2" charset="0"/>
                  <a:cs typeface="NikoshBAN" pitchFamily="2" charset="0"/>
                </a:rPr>
                <a:t>হয়</a:t>
              </a:r>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 ?</a:t>
              </a:r>
            </a:p>
          </p:txBody>
        </p:sp>
        <p:sp>
          <p:nvSpPr>
            <p:cNvPr id="19" name="Rectangle 18"/>
            <p:cNvSpPr/>
            <p:nvPr/>
          </p:nvSpPr>
          <p:spPr>
            <a:xfrm>
              <a:off x="685800" y="5486400"/>
              <a:ext cx="7395882" cy="581249"/>
            </a:xfrm>
            <a:prstGeom prst="rect">
              <a:avLst/>
            </a:prstGeom>
          </p:spPr>
          <p:txBody>
            <a:bodyPr wrap="square">
              <a:spAutoFit/>
            </a:bodyPr>
            <a:lstStyle/>
            <a:p>
              <a:pPr marL="518694" indent="-518694"/>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3.কয়েকটি  </a:t>
              </a:r>
              <a:r>
                <a:rPr lang="en-US" sz="3177" dirty="0" err="1">
                  <a:ln w="0"/>
                  <a:effectLst>
                    <a:outerShdw blurRad="38100" dist="19050" dir="2700000" algn="tl" rotWithShape="0">
                      <a:schemeClr val="dk1">
                        <a:alpha val="40000"/>
                      </a:schemeClr>
                    </a:outerShdw>
                  </a:effectLst>
                  <a:latin typeface="NikoshBAN" pitchFamily="2" charset="0"/>
                  <a:cs typeface="NikoshBAN" pitchFamily="2" charset="0"/>
                </a:rPr>
                <a:t>গ্রাফিক্স</a:t>
              </a:r>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effectLst>
                    <a:outerShdw blurRad="38100" dist="19050" dir="2700000" algn="tl" rotWithShape="0">
                      <a:schemeClr val="dk1">
                        <a:alpha val="40000"/>
                      </a:schemeClr>
                    </a:outerShdw>
                  </a:effectLst>
                  <a:latin typeface="NikoshBAN" pitchFamily="2" charset="0"/>
                  <a:cs typeface="NikoshBAN" pitchFamily="2" charset="0"/>
                </a:rPr>
                <a:t>সফট্‌ওয়্যারের</a:t>
              </a:r>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effectLst>
                    <a:outerShdw blurRad="38100" dist="19050" dir="2700000" algn="tl" rotWithShape="0">
                      <a:schemeClr val="dk1">
                        <a:alpha val="40000"/>
                      </a:schemeClr>
                    </a:outerShdw>
                  </a:effectLst>
                  <a:latin typeface="NikoshBAN" pitchFamily="2" charset="0"/>
                  <a:cs typeface="NikoshBAN" pitchFamily="2" charset="0"/>
                </a:rPr>
                <a:t>নাম</a:t>
              </a:r>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effectLst>
                    <a:outerShdw blurRad="38100" dist="19050" dir="2700000" algn="tl" rotWithShape="0">
                      <a:schemeClr val="dk1">
                        <a:alpha val="40000"/>
                      </a:schemeClr>
                    </a:outerShdw>
                  </a:effectLst>
                  <a:latin typeface="NikoshBAN" pitchFamily="2" charset="0"/>
                  <a:cs typeface="NikoshBAN" pitchFamily="2" charset="0"/>
                </a:rPr>
                <a:t>বল</a:t>
              </a:r>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 ?</a:t>
              </a:r>
            </a:p>
          </p:txBody>
        </p:sp>
        <p:sp>
          <p:nvSpPr>
            <p:cNvPr id="20" name="Rectangle 19"/>
            <p:cNvSpPr/>
            <p:nvPr/>
          </p:nvSpPr>
          <p:spPr>
            <a:xfrm>
              <a:off x="685800" y="6019800"/>
              <a:ext cx="7837402" cy="581249"/>
            </a:xfrm>
            <a:prstGeom prst="rect">
              <a:avLst/>
            </a:prstGeom>
          </p:spPr>
          <p:txBody>
            <a:bodyPr wrap="none">
              <a:spAutoFit/>
            </a:bodyPr>
            <a:lstStyle/>
            <a:p>
              <a:pPr marL="389021" indent="-389021"/>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4. </a:t>
              </a:r>
              <a:r>
                <a:rPr lang="en-US" sz="3177" dirty="0" err="1">
                  <a:ln w="0"/>
                  <a:effectLst>
                    <a:outerShdw blurRad="38100" dist="19050" dir="2700000" algn="tl" rotWithShape="0">
                      <a:schemeClr val="dk1">
                        <a:alpha val="40000"/>
                      </a:schemeClr>
                    </a:outerShdw>
                  </a:effectLst>
                  <a:latin typeface="NikoshBAN" pitchFamily="2" charset="0"/>
                  <a:cs typeface="NikoshBAN" pitchFamily="2" charset="0"/>
                </a:rPr>
                <a:t>কোন</a:t>
              </a:r>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effectLst>
                    <a:outerShdw blurRad="38100" dist="19050" dir="2700000" algn="tl" rotWithShape="0">
                      <a:schemeClr val="dk1">
                        <a:alpha val="40000"/>
                      </a:schemeClr>
                    </a:outerShdw>
                  </a:effectLst>
                  <a:latin typeface="NikoshBAN" pitchFamily="2" charset="0"/>
                  <a:cs typeface="NikoshBAN" pitchFamily="2" charset="0"/>
                </a:rPr>
                <a:t>কোন</a:t>
              </a:r>
              <a:r>
                <a:rPr lang="bn-BD" sz="3177" dirty="0">
                  <a:ln w="0"/>
                  <a:effectLst>
                    <a:outerShdw blurRad="38100" dist="19050" dir="2700000" algn="tl" rotWithShape="0">
                      <a:schemeClr val="dk1">
                        <a:alpha val="40000"/>
                      </a:schemeClr>
                    </a:outerShdw>
                  </a:effectLst>
                  <a:latin typeface="NikoshBAN" pitchFamily="2" charset="0"/>
                  <a:cs typeface="NikoshBAN" pitchFamily="2" charset="0"/>
                </a:rPr>
                <a:t> ক্ষেত্রে</a:t>
              </a:r>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effectLst>
                    <a:outerShdw blurRad="38100" dist="19050" dir="2700000" algn="tl" rotWithShape="0">
                      <a:schemeClr val="dk1">
                        <a:alpha val="40000"/>
                      </a:schemeClr>
                    </a:outerShdw>
                  </a:effectLst>
                  <a:latin typeface="NikoshBAN" pitchFamily="2" charset="0"/>
                  <a:cs typeface="NikoshBAN" pitchFamily="2" charset="0"/>
                </a:rPr>
                <a:t>ইলেস্ট্রেটর</a:t>
              </a:r>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effectLst>
                    <a:outerShdw blurRad="38100" dist="19050" dir="2700000" algn="tl" rotWithShape="0">
                      <a:schemeClr val="dk1">
                        <a:alpha val="40000"/>
                      </a:schemeClr>
                    </a:outerShdw>
                  </a:effectLst>
                  <a:latin typeface="NikoshBAN" pitchFamily="2" charset="0"/>
                  <a:cs typeface="NikoshBAN" pitchFamily="2" charset="0"/>
                </a:rPr>
                <a:t>প্রোগ্রামের</a:t>
              </a:r>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effectLst>
                    <a:outerShdw blurRad="38100" dist="19050" dir="2700000" algn="tl" rotWithShape="0">
                      <a:schemeClr val="dk1">
                        <a:alpha val="40000"/>
                      </a:schemeClr>
                    </a:outerShdw>
                  </a:effectLst>
                  <a:latin typeface="NikoshBAN" pitchFamily="2" charset="0"/>
                  <a:cs typeface="NikoshBAN" pitchFamily="2" charset="0"/>
                </a:rPr>
                <a:t>ব্যবহার</a:t>
              </a:r>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effectLst>
                    <a:outerShdw blurRad="38100" dist="19050" dir="2700000" algn="tl" rotWithShape="0">
                      <a:schemeClr val="dk1">
                        <a:alpha val="40000"/>
                      </a:schemeClr>
                    </a:outerShdw>
                  </a:effectLst>
                  <a:latin typeface="NikoshBAN" pitchFamily="2" charset="0"/>
                  <a:cs typeface="NikoshBAN" pitchFamily="2" charset="0"/>
                </a:rPr>
                <a:t>করা</a:t>
              </a:r>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effectLst>
                    <a:outerShdw blurRad="38100" dist="19050" dir="2700000" algn="tl" rotWithShape="0">
                      <a:schemeClr val="dk1">
                        <a:alpha val="40000"/>
                      </a:schemeClr>
                    </a:outerShdw>
                  </a:effectLst>
                  <a:latin typeface="NikoshBAN" pitchFamily="2" charset="0"/>
                  <a:cs typeface="NikoshBAN" pitchFamily="2" charset="0"/>
                </a:rPr>
                <a:t>হয়</a:t>
              </a:r>
              <a:r>
                <a:rPr lang="en-US" sz="3177" dirty="0">
                  <a:ln w="0"/>
                  <a:effectLst>
                    <a:outerShdw blurRad="38100" dist="19050" dir="2700000" algn="tl" rotWithShape="0">
                      <a:schemeClr val="dk1">
                        <a:alpha val="40000"/>
                      </a:schemeClr>
                    </a:outerShdw>
                  </a:effectLst>
                  <a:latin typeface="NikoshBAN" pitchFamily="2" charset="0"/>
                  <a:cs typeface="NikoshBAN" pitchFamily="2" charset="0"/>
                </a:rPr>
                <a:t>  </a:t>
              </a:r>
              <a:r>
                <a:rPr lang="bn-BD" sz="3177" dirty="0">
                  <a:ln w="0"/>
                  <a:effectLst>
                    <a:outerShdw blurRad="38100" dist="19050" dir="2700000" algn="tl" rotWithShape="0">
                      <a:schemeClr val="dk1">
                        <a:alpha val="40000"/>
                      </a:schemeClr>
                    </a:outerShdw>
                  </a:effectLst>
                  <a:latin typeface="NikoshBAN" pitchFamily="2" charset="0"/>
                  <a:cs typeface="NikoshBAN" pitchFamily="2" charset="0"/>
                </a:rPr>
                <a:t>?</a:t>
              </a:r>
              <a:endParaRPr lang="en-US" sz="3177" dirty="0">
                <a:ln w="0"/>
                <a:effectLst>
                  <a:outerShdw blurRad="38100" dist="19050" dir="2700000" algn="tl" rotWithShape="0">
                    <a:schemeClr val="dk1">
                      <a:alpha val="40000"/>
                    </a:schemeClr>
                  </a:outerShdw>
                </a:effectLst>
                <a:latin typeface="NikoshBAN" pitchFamily="2" charset="0"/>
                <a:cs typeface="NikoshBAN" pitchFamily="2" charset="0"/>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1"/>
          <p:cNvSpPr>
            <a:spLocks noChangeArrowheads="1"/>
          </p:cNvSpPr>
          <p:nvPr/>
        </p:nvSpPr>
        <p:spPr bwMode="auto">
          <a:xfrm>
            <a:off x="4050520" y="472166"/>
            <a:ext cx="2998693" cy="522984"/>
          </a:xfrm>
          <a:prstGeom prst="roundRect">
            <a:avLst>
              <a:gd name="adj" fmla="val 16667"/>
            </a:avLst>
          </a:prstGeom>
          <a:noFill/>
          <a:ln w="57150" algn="ctr">
            <a:noFill/>
            <a:round/>
            <a:headEnd/>
            <a:tailEnd/>
          </a:ln>
          <a:effectLst>
            <a:glow rad="228600">
              <a:schemeClr val="accent4">
                <a:satMod val="175000"/>
                <a:alpha val="40000"/>
              </a:schemeClr>
            </a:glow>
          </a:effectLst>
        </p:spPr>
        <p:txBody>
          <a:bodyPr wrap="square" lIns="103724" tIns="51861" rIns="103724" bIns="51861" numCol="1">
            <a:prstTxWarp prst="textPlain">
              <a:avLst/>
            </a:prstTxWarp>
            <a:spAutoFit/>
          </a:bodyPr>
          <a:lstStyle/>
          <a:p>
            <a:pPr algn="ctr">
              <a:defRPr/>
            </a:pPr>
            <a:r>
              <a:rPr lang="bn-BD" sz="4500" dirty="0">
                <a:ln w="0"/>
                <a:effectLst>
                  <a:outerShdw blurRad="38100" dist="19050" dir="2700000" algn="tl" rotWithShape="0">
                    <a:schemeClr val="dk1">
                      <a:alpha val="40000"/>
                    </a:schemeClr>
                  </a:outerShdw>
                </a:effectLst>
                <a:latin typeface="NikoshBAN" pitchFamily="2" charset="0"/>
                <a:cs typeface="NikoshBAN" pitchFamily="2" charset="0"/>
              </a:rPr>
              <a:t>বাড়ির কাজ </a:t>
            </a:r>
            <a:endParaRPr lang="en-US" sz="45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7" name="Picture 2" descr="E:\New Accounting -9\indexBari11.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rcRect/>
          <a:stretch>
            <a:fillRect/>
          </a:stretch>
        </p:blipFill>
        <p:spPr bwMode="auto">
          <a:xfrm>
            <a:off x="3048000" y="1219200"/>
            <a:ext cx="5383935" cy="37205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1" descr="Purple mesh"/>
          <p:cNvSpPr>
            <a:spLocks noChangeArrowheads="1"/>
          </p:cNvSpPr>
          <p:nvPr/>
        </p:nvSpPr>
        <p:spPr bwMode="auto">
          <a:xfrm>
            <a:off x="304800" y="5105400"/>
            <a:ext cx="11353800" cy="1347845"/>
          </a:xfrm>
          <a:prstGeom prst="roundRect">
            <a:avLst>
              <a:gd name="adj" fmla="val 16667"/>
            </a:avLst>
          </a:prstGeom>
          <a:noFill/>
          <a:ln w="38100" algn="ctr">
            <a:noFill/>
            <a:round/>
            <a:headEnd/>
            <a:tailEnd/>
          </a:ln>
          <a:effectLst>
            <a:glow rad="228600">
              <a:schemeClr val="accent4">
                <a:satMod val="175000"/>
                <a:alpha val="40000"/>
              </a:schemeClr>
            </a:glow>
          </a:effectLst>
        </p:spPr>
        <p:txBody>
          <a:bodyPr wrap="square" lIns="103724" tIns="51861" rIns="103724" bIns="51861">
            <a:spAutoFit/>
          </a:bodyPr>
          <a:lstStyle/>
          <a:p>
            <a:pPr marL="583531" indent="-583531" algn="ctr">
              <a:buFont typeface="+mj-lt"/>
              <a:buAutoNum type="arabicPeriod"/>
            </a:pPr>
            <a:r>
              <a:rPr lang="en-US" sz="3618"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বর্তমানে</a:t>
            </a:r>
            <a:r>
              <a:rPr lang="en-US" sz="3618"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18"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প্রকাশনা</a:t>
            </a:r>
            <a:r>
              <a:rPr lang="en-US" sz="3618"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18"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শিল্প</a:t>
            </a:r>
            <a:r>
              <a:rPr lang="en-US" sz="3618"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18"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সম্পুর্নভাবে</a:t>
            </a:r>
            <a:r>
              <a:rPr lang="en-US" sz="3618"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18"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গ্রাফিক্স</a:t>
            </a:r>
            <a:r>
              <a:rPr lang="en-US" sz="3618"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18"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সফটওয়্যার</a:t>
            </a:r>
            <a:r>
              <a:rPr lang="en-US" sz="3618"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18"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ব্যবহারের</a:t>
            </a:r>
            <a:r>
              <a:rPr lang="en-US" sz="3618"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18"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উপর</a:t>
            </a:r>
            <a:r>
              <a:rPr lang="en-US" sz="3618"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18"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নির্ভরশীল</a:t>
            </a:r>
            <a:r>
              <a:rPr lang="en-US" sz="3618"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3618"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উক্তিটির</a:t>
            </a:r>
            <a:r>
              <a:rPr lang="en-US" sz="3618"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18"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যৌক্তিকতা</a:t>
            </a:r>
            <a:r>
              <a:rPr lang="en-US" sz="3618"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18"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ব্যাখ্যা</a:t>
            </a:r>
            <a:r>
              <a:rPr lang="en-US" sz="3618"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18"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3618"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8551"/>
          <a:stretch/>
        </p:blipFill>
        <p:spPr>
          <a:xfrm>
            <a:off x="636494" y="268941"/>
            <a:ext cx="10919012" cy="6436659"/>
          </a:xfrm>
          <a:prstGeom prst="rect">
            <a:avLst/>
          </a:prstGeom>
          <a:ln>
            <a:noFill/>
          </a:ln>
          <a:effectLst>
            <a:softEdge rad="112500"/>
          </a:effectLst>
        </p:spPr>
      </p:pic>
      <p:sp>
        <p:nvSpPr>
          <p:cNvPr id="9" name="Round Single Corner Rectangle 4"/>
          <p:cNvSpPr/>
          <p:nvPr/>
        </p:nvSpPr>
        <p:spPr>
          <a:xfrm>
            <a:off x="1927412" y="5801065"/>
            <a:ext cx="8296758" cy="696105"/>
          </a:xfrm>
          <a:prstGeom prst="flowChartAlternateProcess">
            <a:avLst/>
          </a:prstGeom>
          <a:noFill/>
          <a:ln w="38100">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103733" tIns="51866" rIns="103733" bIns="51866" numCol="1" anchor="ctr">
            <a:prstTxWarp prst="textStop">
              <a:avLst/>
            </a:prstTxWarp>
          </a:bodyPr>
          <a:lstStyle/>
          <a:p>
            <a:pPr algn="ctr">
              <a:defRPr/>
            </a:pPr>
            <a:r>
              <a:rPr lang="en-US" sz="3177"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ক্লাসের</a:t>
            </a:r>
            <a:r>
              <a:rPr lang="en-US" sz="3177"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177"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সবাইকে</a:t>
            </a:r>
            <a:r>
              <a:rPr lang="en-US" sz="3177"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177"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ধন্যবাদ</a:t>
            </a:r>
            <a:r>
              <a:rPr lang="en-US" sz="3177"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177"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জানিয়ে</a:t>
            </a:r>
            <a:r>
              <a:rPr lang="en-US" sz="3177"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177"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শেষ</a:t>
            </a:r>
            <a:r>
              <a:rPr lang="en-US" sz="3177"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177"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করছি</a:t>
            </a:r>
            <a:endParaRPr lang="en-US" sz="3177"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10" name="Picture 2" descr="D:\New Upload\Adove illustraror\New fo illusteator\New folder\index0001.jpg"/>
          <p:cNvPicPr>
            <a:picLocks noChangeAspect="1" noChangeArrowheads="1"/>
          </p:cNvPicPr>
          <p:nvPr/>
        </p:nvPicPr>
        <p:blipFill>
          <a:blip r:embed="rId3"/>
          <a:srcRect/>
          <a:stretch>
            <a:fillRect/>
          </a:stretch>
        </p:blipFill>
        <p:spPr bwMode="auto">
          <a:xfrm>
            <a:off x="649941" y="201706"/>
            <a:ext cx="10892118" cy="6427694"/>
          </a:xfrm>
          <a:prstGeom prst="rect">
            <a:avLst/>
          </a:prstGeom>
          <a:ln>
            <a:noFill/>
          </a:ln>
          <a:effectLst>
            <a:softEdge rad="112500"/>
          </a:effectLst>
        </p:spPr>
      </p:pic>
      <p:sp>
        <p:nvSpPr>
          <p:cNvPr id="6" name="Frame 5"/>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xit" presetSubtype="0" accel="100000" fill="hold" nodeType="clickEffect">
                                  <p:stCondLst>
                                    <p:cond delay="0"/>
                                  </p:stCondLst>
                                  <p:childTnLst>
                                    <p:anim calcmode="lin" valueType="num">
                                      <p:cBhvr>
                                        <p:cTn id="6" dur="1000"/>
                                        <p:tgtEl>
                                          <p:spTgt spid="10"/>
                                        </p:tgtEl>
                                        <p:attrNameLst>
                                          <p:attrName>ppt_w</p:attrName>
                                        </p:attrNameLst>
                                      </p:cBhvr>
                                      <p:tavLst>
                                        <p:tav tm="0">
                                          <p:val>
                                            <p:strVal val="ppt_w"/>
                                          </p:val>
                                        </p:tav>
                                        <p:tav tm="100000">
                                          <p:val>
                                            <p:strVal val="ppt_w+.3"/>
                                          </p:val>
                                        </p:tav>
                                      </p:tavLst>
                                    </p:anim>
                                    <p:anim calcmode="lin" valueType="num">
                                      <p:cBhvr>
                                        <p:cTn id="7" dur="1000"/>
                                        <p:tgtEl>
                                          <p:spTgt spid="10"/>
                                        </p:tgtEl>
                                        <p:attrNameLst>
                                          <p:attrName>ppt_h</p:attrName>
                                        </p:attrNameLst>
                                      </p:cBhvr>
                                      <p:tavLst>
                                        <p:tav tm="0">
                                          <p:val>
                                            <p:strVal val="ppt_h"/>
                                          </p:val>
                                        </p:tav>
                                        <p:tav tm="100000">
                                          <p:val>
                                            <p:strVal val="ppt_h"/>
                                          </p:val>
                                        </p:tav>
                                      </p:tavLst>
                                    </p:anim>
                                    <p:animEffect transition="out" filter="fade">
                                      <p:cBhvr>
                                        <p:cTn id="8" dur="1000"/>
                                        <p:tgtEl>
                                          <p:spTgt spid="10"/>
                                        </p:tgtEl>
                                      </p:cBhvr>
                                    </p:animEffect>
                                    <p:set>
                                      <p:cBhvr>
                                        <p:cTn id="9" dur="1" fill="hold">
                                          <p:stCondLst>
                                            <p:cond delay="999"/>
                                          </p:stCondLst>
                                        </p:cTn>
                                        <p:tgtEl>
                                          <p:spTgt spid="1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srcRect/>
          <a:stretch>
            <a:fillRect/>
          </a:stretch>
        </p:blipFill>
        <p:spPr bwMode="auto">
          <a:xfrm>
            <a:off x="784412" y="336177"/>
            <a:ext cx="10690412" cy="6185647"/>
          </a:xfrm>
          <a:prstGeom prst="rect">
            <a:avLst/>
          </a:prstGeom>
          <a:noFill/>
          <a:ln w="9525">
            <a:noFill/>
            <a:miter lim="800000"/>
            <a:headEnd/>
            <a:tailEnd/>
          </a:ln>
          <a:effectLst/>
        </p:spPr>
      </p:pic>
      <p:pic>
        <p:nvPicPr>
          <p:cNvPr id="30" name="Picture 2" descr="D:\New Upload\Adove illustraror\New folder\index00020000000.jpg"/>
          <p:cNvPicPr>
            <a:picLocks noChangeAspect="1" noChangeArrowheads="1"/>
          </p:cNvPicPr>
          <p:nvPr/>
        </p:nvPicPr>
        <p:blipFill>
          <a:blip r:embed="rId3"/>
          <a:srcRect/>
          <a:stretch>
            <a:fillRect/>
          </a:stretch>
        </p:blipFill>
        <p:spPr bwMode="auto">
          <a:xfrm>
            <a:off x="4482353" y="1257088"/>
            <a:ext cx="2622176" cy="3312222"/>
          </a:xfrm>
          <a:prstGeom prst="rect">
            <a:avLst/>
          </a:prstGeom>
          <a:noFill/>
          <a:effectLst>
            <a:glow rad="228600">
              <a:schemeClr val="accent2">
                <a:satMod val="175000"/>
                <a:alpha val="40000"/>
              </a:schemeClr>
            </a:glow>
          </a:effectLst>
        </p:spPr>
      </p:pic>
      <p:sp>
        <p:nvSpPr>
          <p:cNvPr id="9" name="TextBox 8"/>
          <p:cNvSpPr txBox="1"/>
          <p:nvPr/>
        </p:nvSpPr>
        <p:spPr>
          <a:xfrm>
            <a:off x="2636418" y="605118"/>
            <a:ext cx="6930239" cy="463561"/>
          </a:xfrm>
          <a:prstGeom prst="rect">
            <a:avLst/>
          </a:prstGeom>
          <a:noFill/>
        </p:spPr>
        <p:txBody>
          <a:bodyPr wrap="square" rtlCol="0">
            <a:prstTxWarp prst="textPlain">
              <a:avLst/>
            </a:prstTxWarp>
            <a:spAutoFit/>
          </a:bodyPr>
          <a:lstStyle/>
          <a:p>
            <a:pPr algn="ctr"/>
            <a:r>
              <a:rPr lang="en-US" sz="2824" dirty="0" err="1">
                <a:ln w="0"/>
                <a:effectLst>
                  <a:glow rad="228600">
                    <a:schemeClr val="accent5">
                      <a:satMod val="175000"/>
                      <a:alpha val="40000"/>
                    </a:schemeClr>
                  </a:glow>
                  <a:outerShdw blurRad="38100" dist="19050" dir="2700000" algn="tl" rotWithShape="0">
                    <a:schemeClr val="dk1">
                      <a:alpha val="40000"/>
                    </a:schemeClr>
                  </a:outerShdw>
                </a:effectLst>
                <a:latin typeface="NikoshBAN"/>
                <a:cs typeface="NikoshBAN" pitchFamily="2" charset="0"/>
              </a:rPr>
              <a:t>নিচের</a:t>
            </a:r>
            <a:r>
              <a:rPr lang="en-US" sz="2824" dirty="0">
                <a:ln w="0"/>
                <a:effectLst>
                  <a:glow rad="228600">
                    <a:schemeClr val="accent5">
                      <a:satMod val="175000"/>
                      <a:alpha val="40000"/>
                    </a:schemeClr>
                  </a:glow>
                  <a:outerShdw blurRad="38100" dist="19050" dir="2700000" algn="tl" rotWithShape="0">
                    <a:schemeClr val="dk1">
                      <a:alpha val="40000"/>
                    </a:schemeClr>
                  </a:outerShdw>
                </a:effectLst>
                <a:latin typeface="NikoshBAN"/>
                <a:cs typeface="NikoshBAN" pitchFamily="2" charset="0"/>
              </a:rPr>
              <a:t> </a:t>
            </a:r>
            <a:r>
              <a:rPr lang="bn-BD" sz="2824" dirty="0">
                <a:ln w="0"/>
                <a:effectLst>
                  <a:glow rad="228600">
                    <a:schemeClr val="accent5">
                      <a:satMod val="175000"/>
                      <a:alpha val="40000"/>
                    </a:schemeClr>
                  </a:glow>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glow rad="228600">
                    <a:schemeClr val="accent5">
                      <a:satMod val="175000"/>
                      <a:alpha val="40000"/>
                    </a:schemeClr>
                  </a:glow>
                  <a:outerShdw blurRad="38100" dist="19050" dir="2700000" algn="tl" rotWithShape="0">
                    <a:schemeClr val="dk1">
                      <a:alpha val="40000"/>
                    </a:schemeClr>
                  </a:outerShdw>
                </a:effectLst>
                <a:latin typeface="NikoshBAN"/>
                <a:cs typeface="NikoshBAN" pitchFamily="2" charset="0"/>
              </a:rPr>
              <a:t> </a:t>
            </a:r>
            <a:r>
              <a:rPr lang="bn-BD" sz="2824" dirty="0">
                <a:ln w="0"/>
                <a:effectLst>
                  <a:glow rad="228600">
                    <a:schemeClr val="accent5">
                      <a:satMod val="175000"/>
                      <a:alpha val="40000"/>
                    </a:schemeClr>
                  </a:glow>
                  <a:outerShdw blurRad="38100" dist="19050" dir="2700000" algn="tl" rotWithShape="0">
                    <a:schemeClr val="dk1">
                      <a:alpha val="40000"/>
                    </a:schemeClr>
                  </a:outerShdw>
                </a:effectLst>
                <a:latin typeface="NikoshBAN"/>
                <a:cs typeface="NikoshBAN" pitchFamily="2" charset="0"/>
              </a:rPr>
              <a:t>?</a:t>
            </a:r>
            <a:endParaRPr lang="en-US" sz="2824" dirty="0">
              <a:ln w="0"/>
              <a:effectLst>
                <a:glow rad="228600">
                  <a:schemeClr val="accent5">
                    <a:satMod val="175000"/>
                    <a:alpha val="40000"/>
                  </a:schemeClr>
                </a:glow>
                <a:outerShdw blurRad="38100" dist="19050" dir="2700000" algn="tl" rotWithShape="0">
                  <a:schemeClr val="dk1">
                    <a:alpha val="40000"/>
                  </a:schemeClr>
                </a:outerShdw>
              </a:effectLst>
              <a:latin typeface="NikoshBAN"/>
              <a:cs typeface="NikoshBAN" pitchFamily="2" charset="0"/>
            </a:endParaRPr>
          </a:p>
        </p:txBody>
      </p:sp>
      <p:sp>
        <p:nvSpPr>
          <p:cNvPr id="13" name="Rectangle 12"/>
          <p:cNvSpPr/>
          <p:nvPr/>
        </p:nvSpPr>
        <p:spPr>
          <a:xfrm>
            <a:off x="1519121" y="5561591"/>
            <a:ext cx="8673353" cy="570292"/>
          </a:xfrm>
          <a:prstGeom prst="rect">
            <a:avLst/>
          </a:prstGeom>
        </p:spPr>
        <p:txBody>
          <a:bodyPr wrap="square">
            <a:prstTxWarp prst="textPlain">
              <a:avLst/>
            </a:prstTxWarp>
            <a:spAutoFit/>
          </a:bodyPr>
          <a:lstStyle/>
          <a:p>
            <a:pPr marL="504292" indent="-504292">
              <a:buFont typeface="Wingdings" panose="05000000000000000000" pitchFamily="2" charset="2"/>
              <a:buChar char="Ø"/>
            </a:pPr>
            <a:r>
              <a:rPr lang="en-US" sz="3177"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প্রেসের</a:t>
            </a:r>
            <a:r>
              <a:rPr lang="en-US"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177"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যাবতীয়</a:t>
            </a:r>
            <a:r>
              <a:rPr lang="en-US"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177"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কাজে</a:t>
            </a:r>
            <a:r>
              <a:rPr lang="as-IN"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কোন </a:t>
            </a:r>
            <a:r>
              <a:rPr lang="en-US" sz="3177"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সফটওয়্যার</a:t>
            </a:r>
            <a:r>
              <a:rPr lang="en-US"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177"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এর</a:t>
            </a:r>
            <a:r>
              <a:rPr lang="en-US"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177"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প্রয়োজন</a:t>
            </a:r>
            <a:r>
              <a:rPr lang="en-US"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177"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হয়</a:t>
            </a:r>
            <a:r>
              <a:rPr lang="en-US"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endParaRPr lang="en-US"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15" name="Rectangle 14"/>
          <p:cNvSpPr/>
          <p:nvPr/>
        </p:nvSpPr>
        <p:spPr>
          <a:xfrm>
            <a:off x="3166385" y="4737398"/>
            <a:ext cx="5378824" cy="492499"/>
          </a:xfrm>
          <a:prstGeom prst="rect">
            <a:avLst/>
          </a:prstGeom>
        </p:spPr>
        <p:txBody>
          <a:bodyPr wrap="none">
            <a:prstTxWarp prst="textPlain">
              <a:avLst/>
            </a:prstTxWarp>
            <a:spAutoFit/>
          </a:bodyPr>
          <a:lstStyle/>
          <a:p>
            <a:pPr marL="504292" indent="-504292">
              <a:buFont typeface="Wingdings" panose="05000000000000000000" pitchFamily="2" charset="2"/>
              <a:buChar char="ü"/>
            </a:pPr>
            <a:r>
              <a:rPr lang="as-IN" sz="3530"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530" dirty="0" err="1">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এডোব</a:t>
            </a:r>
            <a:r>
              <a:rPr lang="en-US" sz="3530"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530" dirty="0" err="1">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ইলাস্ট্রেটরের</a:t>
            </a:r>
            <a:r>
              <a:rPr lang="en-US" sz="3530"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530" dirty="0" err="1">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প্রয়োজন</a:t>
            </a:r>
            <a:endParaRPr lang="en-US" sz="3530"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Frame 7"/>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5596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in)">
                                      <p:cBhvr>
                                        <p:cTn id="7" dur="1000"/>
                                        <p:tgtEl>
                                          <p:spTgt spid="3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srcRect/>
          <a:stretch>
            <a:fillRect/>
          </a:stretch>
        </p:blipFill>
        <p:spPr bwMode="auto">
          <a:xfrm>
            <a:off x="784412" y="336177"/>
            <a:ext cx="10690412" cy="6185647"/>
          </a:xfrm>
          <a:prstGeom prst="rect">
            <a:avLst/>
          </a:prstGeom>
          <a:noFill/>
          <a:ln w="9525">
            <a:noFill/>
            <a:miter lim="800000"/>
            <a:headEnd/>
            <a:tailEnd/>
          </a:ln>
          <a:effectLst/>
        </p:spPr>
      </p:pic>
      <p:pic>
        <p:nvPicPr>
          <p:cNvPr id="27" name="Picture 2" descr="F:\New folder  F\Cox Photos\Captured\Photo0122.jpg"/>
          <p:cNvPicPr>
            <a:picLocks noChangeAspect="1" noChangeArrowheads="1"/>
          </p:cNvPicPr>
          <p:nvPr/>
        </p:nvPicPr>
        <p:blipFill>
          <a:blip r:embed="rId3"/>
          <a:srcRect/>
          <a:stretch>
            <a:fillRect/>
          </a:stretch>
        </p:blipFill>
        <p:spPr bwMode="auto">
          <a:xfrm>
            <a:off x="717177" y="268941"/>
            <a:ext cx="10757647" cy="6320118"/>
          </a:xfrm>
          <a:prstGeom prst="rect">
            <a:avLst/>
          </a:prstGeom>
          <a:ln>
            <a:noFill/>
          </a:ln>
          <a:effectLst>
            <a:softEdge rad="112500"/>
          </a:effectLst>
        </p:spPr>
      </p:pic>
      <p:pic>
        <p:nvPicPr>
          <p:cNvPr id="31" name="Picture 3" descr="D:\New Upload\Adove illustraror\New folder\index0006000006.jpg"/>
          <p:cNvPicPr>
            <a:picLocks noChangeAspect="1" noChangeArrowheads="1"/>
          </p:cNvPicPr>
          <p:nvPr/>
        </p:nvPicPr>
        <p:blipFill>
          <a:blip r:embed="rId4"/>
          <a:srcRect/>
          <a:stretch>
            <a:fillRect/>
          </a:stretch>
        </p:blipFill>
        <p:spPr bwMode="auto">
          <a:xfrm>
            <a:off x="4508652" y="1254008"/>
            <a:ext cx="2694291" cy="3383391"/>
          </a:xfrm>
          <a:prstGeom prst="rect">
            <a:avLst/>
          </a:prstGeom>
          <a:ln w="88900" cap="sq" cmpd="thickThin">
            <a:solidFill>
              <a:srgbClr val="000000"/>
            </a:solidFill>
            <a:prstDash val="solid"/>
            <a:miter lim="800000"/>
          </a:ln>
          <a:effectLst>
            <a:innerShdw blurRad="76200">
              <a:srgbClr val="000000"/>
            </a:innerShdw>
          </a:effectLst>
        </p:spPr>
      </p:pic>
      <p:sp>
        <p:nvSpPr>
          <p:cNvPr id="9" name="TextBox 8"/>
          <p:cNvSpPr txBox="1"/>
          <p:nvPr/>
        </p:nvSpPr>
        <p:spPr>
          <a:xfrm>
            <a:off x="2636418" y="605118"/>
            <a:ext cx="6930239" cy="463561"/>
          </a:xfrm>
          <a:prstGeom prst="rect">
            <a:avLst/>
          </a:prstGeom>
          <a:noFill/>
        </p:spPr>
        <p:txBody>
          <a:bodyPr wrap="square" rtlCol="0">
            <a:prstTxWarp prst="textPlain">
              <a:avLst/>
            </a:prstTxWarp>
            <a:spAutoFit/>
          </a:bodyPr>
          <a:lstStyle/>
          <a:p>
            <a:pPr algn="ctr"/>
            <a:r>
              <a:rPr lang="en-US" sz="2824"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a:cs typeface="NikoshBAN" pitchFamily="2" charset="0"/>
              </a:rPr>
              <a:t>নিচের</a:t>
            </a:r>
            <a:r>
              <a:rPr lang="en-US" sz="2824"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a:cs typeface="NikoshBAN" pitchFamily="2" charset="0"/>
              </a:rPr>
              <a:t> </a:t>
            </a:r>
            <a:r>
              <a:rPr lang="bn-BD" sz="2824"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a:cs typeface="NikoshBAN" pitchFamily="2" charset="0"/>
              </a:rPr>
              <a:t>চিত্রটিতে আমরা কী দেখতে পাচ্ছি</a:t>
            </a:r>
            <a:r>
              <a:rPr lang="en-US" sz="2824"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a:cs typeface="NikoshBAN" pitchFamily="2" charset="0"/>
              </a:rPr>
              <a:t> </a:t>
            </a:r>
            <a:r>
              <a:rPr lang="bn-BD" sz="2824"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a:cs typeface="NikoshBAN" pitchFamily="2" charset="0"/>
              </a:rPr>
              <a:t>?</a:t>
            </a:r>
            <a:endParaRPr lang="en-US" sz="2824"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a:cs typeface="NikoshBAN" pitchFamily="2" charset="0"/>
            </a:endParaRPr>
          </a:p>
        </p:txBody>
      </p:sp>
      <p:sp>
        <p:nvSpPr>
          <p:cNvPr id="11" name="Rectangle 10"/>
          <p:cNvSpPr/>
          <p:nvPr/>
        </p:nvSpPr>
        <p:spPr>
          <a:xfrm>
            <a:off x="1927412" y="5566074"/>
            <a:ext cx="7856771" cy="570292"/>
          </a:xfrm>
          <a:prstGeom prst="rect">
            <a:avLst/>
          </a:prstGeom>
        </p:spPr>
        <p:txBody>
          <a:bodyPr wrap="square">
            <a:prstTxWarp prst="textPlain">
              <a:avLst/>
            </a:prstTxWarp>
            <a:spAutoFit/>
          </a:bodyPr>
          <a:lstStyle/>
          <a:p>
            <a:pPr marL="504292" indent="-504292">
              <a:buFont typeface="Wingdings" panose="05000000000000000000" pitchFamily="2" charset="2"/>
              <a:buChar char="Ø"/>
            </a:pPr>
            <a:r>
              <a:rPr lang="en-US" sz="3177"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গ্রাফিক্স</a:t>
            </a:r>
            <a:r>
              <a:rPr lang="en-US"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177"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ডিজাইন</a:t>
            </a:r>
            <a:r>
              <a:rPr lang="en-US"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177"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শিখতে</a:t>
            </a:r>
            <a:r>
              <a:rPr lang="en-US"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177"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হলে</a:t>
            </a:r>
            <a:r>
              <a:rPr lang="en-US"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177"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প্রথমে</a:t>
            </a:r>
            <a:r>
              <a:rPr lang="en-US"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177"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a:t>
            </a:r>
            <a:r>
              <a:rPr lang="en-US"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177"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করতে</a:t>
            </a:r>
            <a:r>
              <a:rPr lang="en-US"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177"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হবে</a:t>
            </a:r>
            <a:r>
              <a:rPr lang="en-US"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endParaRPr lang="en-US"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12" name="Rectangle 11"/>
          <p:cNvSpPr/>
          <p:nvPr/>
        </p:nvSpPr>
        <p:spPr>
          <a:xfrm>
            <a:off x="2090621" y="4793707"/>
            <a:ext cx="7530353" cy="492499"/>
          </a:xfrm>
          <a:prstGeom prst="rect">
            <a:avLst/>
          </a:prstGeom>
        </p:spPr>
        <p:txBody>
          <a:bodyPr wrap="none">
            <a:prstTxWarp prst="textPlain">
              <a:avLst/>
            </a:prstTxWarp>
            <a:spAutoFit/>
          </a:bodyPr>
          <a:lstStyle/>
          <a:p>
            <a:pPr marL="504292" indent="-504292">
              <a:buFont typeface="Wingdings" panose="05000000000000000000" pitchFamily="2" charset="2"/>
              <a:buChar char="ü"/>
            </a:pPr>
            <a:r>
              <a:rPr lang="as-IN" sz="3530"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গ্রাফিক ডিজাইন সম্পর্কে প্রাথমিক ধারনা থাকতে হবে</a:t>
            </a:r>
            <a:endParaRPr lang="en-US" sz="3530"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3" name="Frame 12"/>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757992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xit" presetSubtype="0" accel="100000" fill="hold" nodeType="clickEffect">
                                  <p:stCondLst>
                                    <p:cond delay="0"/>
                                  </p:stCondLst>
                                  <p:childTnLst>
                                    <p:anim calcmode="lin" valueType="num">
                                      <p:cBhvr>
                                        <p:cTn id="6" dur="1000"/>
                                        <p:tgtEl>
                                          <p:spTgt spid="27"/>
                                        </p:tgtEl>
                                        <p:attrNameLst>
                                          <p:attrName>ppt_w</p:attrName>
                                        </p:attrNameLst>
                                      </p:cBhvr>
                                      <p:tavLst>
                                        <p:tav tm="0">
                                          <p:val>
                                            <p:strVal val="ppt_w"/>
                                          </p:val>
                                        </p:tav>
                                        <p:tav tm="100000">
                                          <p:val>
                                            <p:strVal val="ppt_w+.3"/>
                                          </p:val>
                                        </p:tav>
                                      </p:tavLst>
                                    </p:anim>
                                    <p:anim calcmode="lin" valueType="num">
                                      <p:cBhvr>
                                        <p:cTn id="7" dur="1000"/>
                                        <p:tgtEl>
                                          <p:spTgt spid="27"/>
                                        </p:tgtEl>
                                        <p:attrNameLst>
                                          <p:attrName>ppt_h</p:attrName>
                                        </p:attrNameLst>
                                      </p:cBhvr>
                                      <p:tavLst>
                                        <p:tav tm="0">
                                          <p:val>
                                            <p:strVal val="ppt_h"/>
                                          </p:val>
                                        </p:tav>
                                        <p:tav tm="100000">
                                          <p:val>
                                            <p:strVal val="ppt_h"/>
                                          </p:val>
                                        </p:tav>
                                      </p:tavLst>
                                    </p:anim>
                                    <p:animEffect transition="out" filter="fade">
                                      <p:cBhvr>
                                        <p:cTn id="8" dur="1000"/>
                                        <p:tgtEl>
                                          <p:spTgt spid="27"/>
                                        </p:tgtEl>
                                      </p:cBhvr>
                                    </p:animEffect>
                                    <p:set>
                                      <p:cBhvr>
                                        <p:cTn id="9" dur="1" fill="hold">
                                          <p:stCondLst>
                                            <p:cond delay="999"/>
                                          </p:stCondLst>
                                        </p:cTn>
                                        <p:tgtEl>
                                          <p:spTgt spid="2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box(in)">
                                      <p:cBhvr>
                                        <p:cTn id="14" dur="1000"/>
                                        <p:tgtEl>
                                          <p:spTgt spid="31"/>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srcRect/>
          <a:stretch>
            <a:fillRect/>
          </a:stretch>
        </p:blipFill>
        <p:spPr bwMode="auto">
          <a:xfrm>
            <a:off x="784412" y="336177"/>
            <a:ext cx="10690412" cy="6185647"/>
          </a:xfrm>
          <a:prstGeom prst="rect">
            <a:avLst/>
          </a:prstGeom>
          <a:noFill/>
          <a:ln w="9525">
            <a:noFill/>
            <a:miter lim="800000"/>
            <a:headEnd/>
            <a:tailEnd/>
          </a:ln>
          <a:effectLst/>
        </p:spPr>
      </p:pic>
      <p:pic>
        <p:nvPicPr>
          <p:cNvPr id="9" name="Picture 3" descr="D:\New Upload\Adove illustraror\New folder\index000090009.jpg"/>
          <p:cNvPicPr>
            <a:picLocks noChangeAspect="1" noChangeArrowheads="1"/>
          </p:cNvPicPr>
          <p:nvPr/>
        </p:nvPicPr>
        <p:blipFill>
          <a:blip r:embed="rId3"/>
          <a:srcRect/>
          <a:stretch>
            <a:fillRect/>
          </a:stretch>
        </p:blipFill>
        <p:spPr bwMode="auto">
          <a:xfrm>
            <a:off x="4745757" y="1275201"/>
            <a:ext cx="2689412" cy="3259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2636418" y="605118"/>
            <a:ext cx="6930239" cy="463561"/>
          </a:xfrm>
          <a:prstGeom prst="rect">
            <a:avLst/>
          </a:prstGeom>
          <a:noFill/>
        </p:spPr>
        <p:txBody>
          <a:bodyPr wrap="square" rtlCol="0">
            <a:prstTxWarp prst="textPlain">
              <a:avLst/>
            </a:prstTxWarp>
            <a:spAutoFit/>
          </a:bodyPr>
          <a:lstStyle/>
          <a:p>
            <a:pPr algn="ctr"/>
            <a:r>
              <a:rPr lang="en-US" sz="2824" dirty="0" err="1">
                <a:ln w="0"/>
                <a:effectLst>
                  <a:glow rad="228600">
                    <a:schemeClr val="accent5">
                      <a:satMod val="175000"/>
                      <a:alpha val="40000"/>
                    </a:schemeClr>
                  </a:glow>
                  <a:outerShdw blurRad="38100" dist="19050" dir="2700000" algn="tl" rotWithShape="0">
                    <a:schemeClr val="dk1">
                      <a:alpha val="40000"/>
                    </a:schemeClr>
                  </a:outerShdw>
                </a:effectLst>
                <a:latin typeface="NikoshBAN"/>
                <a:cs typeface="NikoshBAN" pitchFamily="2" charset="0"/>
              </a:rPr>
              <a:t>নিচের</a:t>
            </a:r>
            <a:r>
              <a:rPr lang="en-US" sz="2824" dirty="0">
                <a:ln w="0"/>
                <a:effectLst>
                  <a:glow rad="228600">
                    <a:schemeClr val="accent5">
                      <a:satMod val="175000"/>
                      <a:alpha val="40000"/>
                    </a:schemeClr>
                  </a:glow>
                  <a:outerShdw blurRad="38100" dist="19050" dir="2700000" algn="tl" rotWithShape="0">
                    <a:schemeClr val="dk1">
                      <a:alpha val="40000"/>
                    </a:schemeClr>
                  </a:outerShdw>
                </a:effectLst>
                <a:latin typeface="NikoshBAN"/>
                <a:cs typeface="NikoshBAN" pitchFamily="2" charset="0"/>
              </a:rPr>
              <a:t> </a:t>
            </a:r>
            <a:r>
              <a:rPr lang="bn-BD" sz="2824" dirty="0">
                <a:ln w="0"/>
                <a:effectLst>
                  <a:glow rad="228600">
                    <a:schemeClr val="accent5">
                      <a:satMod val="175000"/>
                      <a:alpha val="40000"/>
                    </a:schemeClr>
                  </a:glow>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glow rad="228600">
                    <a:schemeClr val="accent5">
                      <a:satMod val="175000"/>
                      <a:alpha val="40000"/>
                    </a:schemeClr>
                  </a:glow>
                  <a:outerShdw blurRad="38100" dist="19050" dir="2700000" algn="tl" rotWithShape="0">
                    <a:schemeClr val="dk1">
                      <a:alpha val="40000"/>
                    </a:schemeClr>
                  </a:outerShdw>
                </a:effectLst>
                <a:latin typeface="NikoshBAN"/>
                <a:cs typeface="NikoshBAN" pitchFamily="2" charset="0"/>
              </a:rPr>
              <a:t> </a:t>
            </a:r>
            <a:r>
              <a:rPr lang="bn-BD" sz="2824" dirty="0">
                <a:ln w="0"/>
                <a:effectLst>
                  <a:glow rad="228600">
                    <a:schemeClr val="accent5">
                      <a:satMod val="175000"/>
                      <a:alpha val="40000"/>
                    </a:schemeClr>
                  </a:glow>
                  <a:outerShdw blurRad="38100" dist="19050" dir="2700000" algn="tl" rotWithShape="0">
                    <a:schemeClr val="dk1">
                      <a:alpha val="40000"/>
                    </a:schemeClr>
                  </a:outerShdw>
                </a:effectLst>
                <a:latin typeface="NikoshBAN"/>
                <a:cs typeface="NikoshBAN" pitchFamily="2" charset="0"/>
              </a:rPr>
              <a:t>?</a:t>
            </a:r>
            <a:endParaRPr lang="en-US" sz="2824" dirty="0">
              <a:ln w="0"/>
              <a:effectLst>
                <a:glow rad="228600">
                  <a:schemeClr val="accent5">
                    <a:satMod val="175000"/>
                    <a:alpha val="40000"/>
                  </a:schemeClr>
                </a:glow>
                <a:outerShdw blurRad="38100" dist="19050" dir="2700000" algn="tl" rotWithShape="0">
                  <a:schemeClr val="dk1">
                    <a:alpha val="40000"/>
                  </a:schemeClr>
                </a:outerShdw>
              </a:effectLst>
              <a:latin typeface="NikoshBAN"/>
              <a:cs typeface="NikoshBAN" pitchFamily="2" charset="0"/>
            </a:endParaRPr>
          </a:p>
        </p:txBody>
      </p:sp>
      <p:sp>
        <p:nvSpPr>
          <p:cNvPr id="14" name="Rectangle 13"/>
          <p:cNvSpPr/>
          <p:nvPr/>
        </p:nvSpPr>
        <p:spPr>
          <a:xfrm>
            <a:off x="1519121" y="5561591"/>
            <a:ext cx="9081644" cy="570292"/>
          </a:xfrm>
          <a:prstGeom prst="rect">
            <a:avLst/>
          </a:prstGeom>
        </p:spPr>
        <p:txBody>
          <a:bodyPr wrap="square">
            <a:prstTxWarp prst="textPlain">
              <a:avLst/>
            </a:prstTxWarp>
            <a:spAutoFit/>
          </a:bodyPr>
          <a:lstStyle/>
          <a:p>
            <a:pPr marL="504292" indent="-504292">
              <a:buFont typeface="Wingdings" panose="05000000000000000000" pitchFamily="2" charset="2"/>
              <a:buChar char="Ø"/>
            </a:pPr>
            <a:r>
              <a:rPr lang="as-IN"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ইলাস্ট্রেটরের প্রধান কাজ </a:t>
            </a:r>
            <a:r>
              <a:rPr lang="en-US" sz="3177"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a:t>
            </a:r>
            <a:r>
              <a:rPr lang="as-IN"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endParaRPr lang="en-US" sz="3177"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15" name="Rectangle 14"/>
          <p:cNvSpPr/>
          <p:nvPr/>
        </p:nvSpPr>
        <p:spPr>
          <a:xfrm>
            <a:off x="2535689" y="4741711"/>
            <a:ext cx="7030968" cy="492499"/>
          </a:xfrm>
          <a:prstGeom prst="rect">
            <a:avLst/>
          </a:prstGeom>
        </p:spPr>
        <p:txBody>
          <a:bodyPr wrap="none">
            <a:prstTxWarp prst="textPlain">
              <a:avLst/>
            </a:prstTxWarp>
            <a:spAutoFit/>
          </a:bodyPr>
          <a:lstStyle/>
          <a:p>
            <a:pPr marL="504292" indent="-504292">
              <a:buFont typeface="Wingdings" panose="05000000000000000000" pitchFamily="2" charset="2"/>
              <a:buChar char="ü"/>
            </a:pPr>
            <a:r>
              <a:rPr lang="as-IN" sz="3530" dirty="0">
                <a:ln w="0"/>
                <a:effectLst>
                  <a:glow rad="228600">
                    <a:schemeClr val="accent5">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ইলাস্ট্রেটরের প্রধান কাজ হচ্ছে ছবি অঙ্কন করা</a:t>
            </a:r>
            <a:endParaRPr lang="en-US" sz="3530" dirty="0">
              <a:ln w="0"/>
              <a:effectLst>
                <a:glow rad="228600">
                  <a:schemeClr val="accent5">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Frame 7"/>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07891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srcRect/>
          <a:stretch>
            <a:fillRect/>
          </a:stretch>
        </p:blipFill>
        <p:spPr bwMode="auto">
          <a:xfrm>
            <a:off x="784412" y="336177"/>
            <a:ext cx="10690412" cy="6185647"/>
          </a:xfrm>
          <a:prstGeom prst="rect">
            <a:avLst/>
          </a:prstGeom>
          <a:noFill/>
          <a:ln w="9525">
            <a:noFill/>
            <a:miter lim="800000"/>
            <a:headEnd/>
            <a:tailEnd/>
          </a:ln>
          <a:effectLst/>
        </p:spPr>
      </p:pic>
      <p:pic>
        <p:nvPicPr>
          <p:cNvPr id="27" name="Picture 2" descr="F:\New folder  F\Cox Photos\Captured\Photo0122.jpg"/>
          <p:cNvPicPr>
            <a:picLocks noChangeAspect="1" noChangeArrowheads="1"/>
          </p:cNvPicPr>
          <p:nvPr/>
        </p:nvPicPr>
        <p:blipFill>
          <a:blip r:embed="rId3"/>
          <a:srcRect/>
          <a:stretch>
            <a:fillRect/>
          </a:stretch>
        </p:blipFill>
        <p:spPr bwMode="auto">
          <a:xfrm>
            <a:off x="717177" y="268941"/>
            <a:ext cx="10757647" cy="6320118"/>
          </a:xfrm>
          <a:prstGeom prst="rect">
            <a:avLst/>
          </a:prstGeom>
          <a:ln>
            <a:noFill/>
          </a:ln>
          <a:effectLst>
            <a:softEdge rad="112500"/>
          </a:effectLst>
        </p:spPr>
      </p:pic>
      <p:pic>
        <p:nvPicPr>
          <p:cNvPr id="9" name="Picture 4" descr="D:\New Upload\Adove illustraror\New folder\index000055500005.jpg"/>
          <p:cNvPicPr>
            <a:picLocks noChangeAspect="1" noChangeArrowheads="1"/>
          </p:cNvPicPr>
          <p:nvPr/>
        </p:nvPicPr>
        <p:blipFill>
          <a:blip r:embed="rId4"/>
          <a:srcRect/>
          <a:stretch>
            <a:fillRect/>
          </a:stretch>
        </p:blipFill>
        <p:spPr bwMode="auto">
          <a:xfrm>
            <a:off x="4482353" y="1319690"/>
            <a:ext cx="2660674" cy="3314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2636418" y="605118"/>
            <a:ext cx="6930239" cy="463561"/>
          </a:xfrm>
          <a:prstGeom prst="rect">
            <a:avLst/>
          </a:prstGeom>
          <a:noFill/>
        </p:spPr>
        <p:txBody>
          <a:bodyPr wrap="square" rtlCol="0">
            <a:prstTxWarp prst="textPlain">
              <a:avLst/>
            </a:prstTxWarp>
            <a:spAutoFit/>
          </a:bodyPr>
          <a:lstStyle/>
          <a:p>
            <a:pPr algn="ctr"/>
            <a:r>
              <a:rPr lang="en-US" sz="2824"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a:cs typeface="NikoshBAN" pitchFamily="2" charset="0"/>
              </a:rPr>
              <a:t>নিচের</a:t>
            </a:r>
            <a:r>
              <a:rPr lang="en-US" sz="2824"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a:cs typeface="NikoshBAN" pitchFamily="2" charset="0"/>
              </a:rPr>
              <a:t> </a:t>
            </a:r>
            <a:r>
              <a:rPr lang="bn-BD" sz="2824"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a:cs typeface="NikoshBAN" pitchFamily="2" charset="0"/>
              </a:rPr>
              <a:t>চিত্রটিতে আমরা কী দেখতে পাচ্ছি</a:t>
            </a:r>
            <a:r>
              <a:rPr lang="en-US" sz="2824"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a:cs typeface="NikoshBAN" pitchFamily="2" charset="0"/>
              </a:rPr>
              <a:t> </a:t>
            </a:r>
            <a:r>
              <a:rPr lang="bn-BD" sz="2824"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a:cs typeface="NikoshBAN" pitchFamily="2" charset="0"/>
              </a:rPr>
              <a:t>?</a:t>
            </a:r>
            <a:endParaRPr lang="en-US" sz="2824"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a:cs typeface="NikoshBAN" pitchFamily="2" charset="0"/>
            </a:endParaRPr>
          </a:p>
        </p:txBody>
      </p:sp>
      <p:sp>
        <p:nvSpPr>
          <p:cNvPr id="12" name="Rectangle 11"/>
          <p:cNvSpPr/>
          <p:nvPr/>
        </p:nvSpPr>
        <p:spPr>
          <a:xfrm>
            <a:off x="1519121" y="5577559"/>
            <a:ext cx="8673353" cy="570292"/>
          </a:xfrm>
          <a:prstGeom prst="rect">
            <a:avLst/>
          </a:prstGeom>
        </p:spPr>
        <p:txBody>
          <a:bodyPr wrap="square">
            <a:prstTxWarp prst="textPlain">
              <a:avLst/>
            </a:prstTxWarp>
            <a:spAutoFit/>
          </a:bodyPr>
          <a:lstStyle/>
          <a:p>
            <a:pPr marL="504292" indent="-504292">
              <a:buFont typeface="Wingdings" panose="05000000000000000000" pitchFamily="2" charset="2"/>
              <a:buChar char="Ø"/>
            </a:pPr>
            <a:r>
              <a:rPr lang="en-US" sz="3177" dirty="0" err="1">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বিশ্ব</a:t>
            </a:r>
            <a:r>
              <a:rPr lang="en-US" sz="3177"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77" dirty="0" err="1">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আজ</a:t>
            </a:r>
            <a:r>
              <a:rPr lang="en-US" sz="3177"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77" dirty="0" err="1">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a:t>
            </a:r>
            <a:r>
              <a:rPr lang="en-US" sz="3177"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77" dirty="0" err="1">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তথ্যের</a:t>
            </a:r>
            <a:r>
              <a:rPr lang="en-US" sz="3177"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77" dirty="0" err="1">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মহাসমুদ্রে</a:t>
            </a:r>
            <a:r>
              <a:rPr lang="en-US" sz="3177"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77" dirty="0" err="1">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পরিণত</a:t>
            </a:r>
            <a:r>
              <a:rPr lang="en-US" sz="3177"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77" dirty="0" err="1">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হয়েছে</a:t>
            </a:r>
            <a:r>
              <a:rPr lang="en-US" sz="3177"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77" dirty="0" err="1">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কিসের</a:t>
            </a:r>
            <a:r>
              <a:rPr lang="en-US" sz="3177"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77" dirty="0" err="1">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ফলে</a:t>
            </a:r>
            <a:r>
              <a:rPr lang="en-US" sz="3177"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177"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177"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3" name="Rectangle 12"/>
          <p:cNvSpPr/>
          <p:nvPr/>
        </p:nvSpPr>
        <p:spPr>
          <a:xfrm>
            <a:off x="2090621" y="4793707"/>
            <a:ext cx="7530353" cy="492499"/>
          </a:xfrm>
          <a:prstGeom prst="rect">
            <a:avLst/>
          </a:prstGeom>
        </p:spPr>
        <p:txBody>
          <a:bodyPr wrap="none">
            <a:prstTxWarp prst="textPlain">
              <a:avLst/>
            </a:prstTxWarp>
            <a:spAutoFit/>
          </a:bodyPr>
          <a:lstStyle/>
          <a:p>
            <a:pPr marL="504292" indent="-504292">
              <a:buFont typeface="Wingdings" panose="05000000000000000000" pitchFamily="2" charset="2"/>
              <a:buChar char="ü"/>
            </a:pPr>
            <a:r>
              <a:rPr lang="as-IN" sz="353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53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কম্পিউটার</a:t>
            </a:r>
            <a:r>
              <a:rPr lang="en-US" sz="353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53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নির্ভর</a:t>
            </a:r>
            <a:r>
              <a:rPr lang="en-US" sz="353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53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ইন্টারনেটের</a:t>
            </a:r>
            <a:r>
              <a:rPr lang="en-US" sz="353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53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ফলে</a:t>
            </a:r>
            <a:endParaRPr lang="en-US" sz="353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14" name="Frame 13"/>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988447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xit" presetSubtype="0" accel="100000" fill="hold" nodeType="clickEffect">
                                  <p:stCondLst>
                                    <p:cond delay="0"/>
                                  </p:stCondLst>
                                  <p:childTnLst>
                                    <p:anim calcmode="lin" valueType="num">
                                      <p:cBhvr>
                                        <p:cTn id="6" dur="1000"/>
                                        <p:tgtEl>
                                          <p:spTgt spid="27"/>
                                        </p:tgtEl>
                                        <p:attrNameLst>
                                          <p:attrName>ppt_w</p:attrName>
                                        </p:attrNameLst>
                                      </p:cBhvr>
                                      <p:tavLst>
                                        <p:tav tm="0">
                                          <p:val>
                                            <p:strVal val="ppt_w"/>
                                          </p:val>
                                        </p:tav>
                                        <p:tav tm="100000">
                                          <p:val>
                                            <p:strVal val="ppt_w+.3"/>
                                          </p:val>
                                        </p:tav>
                                      </p:tavLst>
                                    </p:anim>
                                    <p:anim calcmode="lin" valueType="num">
                                      <p:cBhvr>
                                        <p:cTn id="7" dur="1000"/>
                                        <p:tgtEl>
                                          <p:spTgt spid="27"/>
                                        </p:tgtEl>
                                        <p:attrNameLst>
                                          <p:attrName>ppt_h</p:attrName>
                                        </p:attrNameLst>
                                      </p:cBhvr>
                                      <p:tavLst>
                                        <p:tav tm="0">
                                          <p:val>
                                            <p:strVal val="ppt_h"/>
                                          </p:val>
                                        </p:tav>
                                        <p:tav tm="100000">
                                          <p:val>
                                            <p:strVal val="ppt_h"/>
                                          </p:val>
                                        </p:tav>
                                      </p:tavLst>
                                    </p:anim>
                                    <p:animEffect transition="out" filter="fade">
                                      <p:cBhvr>
                                        <p:cTn id="8" dur="1000"/>
                                        <p:tgtEl>
                                          <p:spTgt spid="27"/>
                                        </p:tgtEl>
                                      </p:cBhvr>
                                    </p:animEffect>
                                    <p:set>
                                      <p:cBhvr>
                                        <p:cTn id="9" dur="1" fill="hold">
                                          <p:stCondLst>
                                            <p:cond delay="999"/>
                                          </p:stCondLst>
                                        </p:cTn>
                                        <p:tgtEl>
                                          <p:spTgt spid="2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ox(in)">
                                      <p:cBhvr>
                                        <p:cTn id="14" dur="1000"/>
                                        <p:tgtEl>
                                          <p:spTgt spid="9"/>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D:\New Upload\Adove illustraror\sub07.jpg"/>
          <p:cNvPicPr>
            <a:picLocks noChangeAspect="1" noChangeArrowheads="1"/>
          </p:cNvPicPr>
          <p:nvPr/>
        </p:nvPicPr>
        <p:blipFill>
          <a:blip r:embed="rId3"/>
          <a:srcRect/>
          <a:stretch>
            <a:fillRect/>
          </a:stretch>
        </p:blipFill>
        <p:spPr bwMode="auto">
          <a:xfrm>
            <a:off x="784412" y="336177"/>
            <a:ext cx="10623176" cy="6252881"/>
          </a:xfrm>
          <a:prstGeom prst="rect">
            <a:avLst/>
          </a:prstGeom>
          <a:solidFill>
            <a:srgbClr val="FFFFFF">
              <a:shade val="85000"/>
            </a:srgbClr>
          </a:solidFill>
          <a:ln w="190500" cap="rnd">
            <a:solidFill>
              <a:srgbClr val="00B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4" name="Picture 6" descr="D:\New Upload\Adove illustraror\sub04.jpg"/>
          <p:cNvPicPr>
            <a:picLocks noChangeAspect="1" noChangeArrowheads="1"/>
          </p:cNvPicPr>
          <p:nvPr/>
        </p:nvPicPr>
        <p:blipFill>
          <a:blip r:embed="rId4"/>
          <a:srcRect/>
          <a:stretch>
            <a:fillRect/>
          </a:stretch>
        </p:blipFill>
        <p:spPr bwMode="auto">
          <a:xfrm>
            <a:off x="717177" y="4121802"/>
            <a:ext cx="6282297" cy="2534492"/>
          </a:xfrm>
          <a:prstGeom prst="rect">
            <a:avLst/>
          </a:prstGeom>
          <a:ln>
            <a:noFill/>
          </a:ln>
          <a:effectLst>
            <a:softEdge rad="112500"/>
          </a:effectLst>
        </p:spPr>
      </p:pic>
      <p:pic>
        <p:nvPicPr>
          <p:cNvPr id="28" name="Picture 5" descr="D:\New Upload\Adove illustraror\New fo illusteator\0200000.jpg"/>
          <p:cNvPicPr>
            <a:picLocks noChangeAspect="1" noChangeArrowheads="1"/>
          </p:cNvPicPr>
          <p:nvPr/>
        </p:nvPicPr>
        <p:blipFill>
          <a:blip r:embed="rId5"/>
          <a:srcRect/>
          <a:stretch>
            <a:fillRect/>
          </a:stretch>
        </p:blipFill>
        <p:spPr bwMode="auto">
          <a:xfrm>
            <a:off x="6902824" y="4217896"/>
            <a:ext cx="4572000" cy="2438399"/>
          </a:xfrm>
          <a:prstGeom prst="rect">
            <a:avLst/>
          </a:prstGeom>
          <a:ln>
            <a:noFill/>
          </a:ln>
          <a:effectLst>
            <a:softEdge rad="112500"/>
          </a:effectLst>
        </p:spPr>
      </p:pic>
      <p:pic>
        <p:nvPicPr>
          <p:cNvPr id="29" name="Picture 3" descr="D:\New Upload\Adove illustraror\03.jpg"/>
          <p:cNvPicPr>
            <a:picLocks noChangeAspect="1" noChangeArrowheads="1"/>
          </p:cNvPicPr>
          <p:nvPr/>
        </p:nvPicPr>
        <p:blipFill>
          <a:blip r:embed="rId6"/>
          <a:srcRect/>
          <a:stretch>
            <a:fillRect/>
          </a:stretch>
        </p:blipFill>
        <p:spPr bwMode="auto">
          <a:xfrm>
            <a:off x="717176" y="268941"/>
            <a:ext cx="2958353" cy="3765176"/>
          </a:xfrm>
          <a:prstGeom prst="rect">
            <a:avLst/>
          </a:prstGeom>
          <a:ln>
            <a:noFill/>
          </a:ln>
          <a:effectLst>
            <a:softEdge rad="112500"/>
          </a:effectLst>
        </p:spPr>
      </p:pic>
      <p:pic>
        <p:nvPicPr>
          <p:cNvPr id="30" name="Picture 2" descr="D:\New Upload\Adove illustraror\New fo illusteator\010.jpg"/>
          <p:cNvPicPr>
            <a:picLocks noChangeAspect="1" noChangeArrowheads="1"/>
          </p:cNvPicPr>
          <p:nvPr/>
        </p:nvPicPr>
        <p:blipFill>
          <a:blip r:embed="rId7"/>
          <a:srcRect/>
          <a:stretch>
            <a:fillRect/>
          </a:stretch>
        </p:blipFill>
        <p:spPr bwMode="auto">
          <a:xfrm>
            <a:off x="3576995" y="268941"/>
            <a:ext cx="5679064" cy="3899647"/>
          </a:xfrm>
          <a:prstGeom prst="rect">
            <a:avLst/>
          </a:prstGeom>
          <a:ln>
            <a:noFill/>
          </a:ln>
          <a:effectLst>
            <a:softEdge rad="112500"/>
          </a:effectLst>
        </p:spPr>
      </p:pic>
      <p:pic>
        <p:nvPicPr>
          <p:cNvPr id="31" name="Picture 30" descr="Picture1.jpg"/>
          <p:cNvPicPr>
            <a:picLocks noChangeAspect="1"/>
          </p:cNvPicPr>
          <p:nvPr/>
        </p:nvPicPr>
        <p:blipFill>
          <a:blip r:embed="rId8"/>
          <a:stretch>
            <a:fillRect/>
          </a:stretch>
        </p:blipFill>
        <p:spPr>
          <a:xfrm>
            <a:off x="8583706" y="268941"/>
            <a:ext cx="2891118" cy="3765176"/>
          </a:xfrm>
          <a:prstGeom prst="rect">
            <a:avLst/>
          </a:prstGeom>
          <a:ln>
            <a:noFill/>
          </a:ln>
          <a:effectLst>
            <a:softEdge rad="112500"/>
          </a:effectLst>
        </p:spPr>
      </p:pic>
      <p:sp>
        <p:nvSpPr>
          <p:cNvPr id="32" name="Flowchart: Alternate Process 31"/>
          <p:cNvSpPr/>
          <p:nvPr/>
        </p:nvSpPr>
        <p:spPr>
          <a:xfrm>
            <a:off x="1591235" y="2958353"/>
            <a:ext cx="8942294" cy="2420471"/>
          </a:xfrm>
          <a:prstGeom prst="flowChartAlternateProcess">
            <a:avLst/>
          </a:prstGeom>
          <a:solidFill>
            <a:srgbClr val="4F19E7"/>
          </a:solidFill>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Inflate">
              <a:avLst/>
            </a:prstTxWarp>
          </a:bodyPr>
          <a:lstStyle/>
          <a:p>
            <a:pPr algn="ctr"/>
            <a:r>
              <a:rPr lang="en-US" sz="3177"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আজকের</a:t>
            </a:r>
            <a:r>
              <a:rPr lang="en-US" sz="3177"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177"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পাঠ</a:t>
            </a:r>
            <a:endParaRPr lang="en-US" sz="3177"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algn="ctr"/>
            <a:r>
              <a:rPr lang="en-US" sz="5294"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এডোবি</a:t>
            </a:r>
            <a:r>
              <a:rPr lang="en-US" sz="5294"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5294"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ইলাষ্ট্রেটর</a:t>
            </a:r>
            <a:r>
              <a:rPr lang="en-US" sz="5294"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ও </a:t>
            </a:r>
            <a:r>
              <a:rPr lang="en-US" sz="5294"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গ্রাফিক্স</a:t>
            </a:r>
            <a:r>
              <a:rPr lang="en-US" sz="5294"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5294"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ডিজাইন</a:t>
            </a:r>
            <a:endParaRPr lang="en-US" sz="5294"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10" name="Footer Placeholder 2"/>
          <p:cNvSpPr>
            <a:spLocks noGrp="1"/>
          </p:cNvSpPr>
          <p:nvPr/>
        </p:nvSpPr>
        <p:spPr>
          <a:xfrm>
            <a:off x="1927412" y="6535831"/>
            <a:ext cx="8337176" cy="322169"/>
          </a:xfrm>
          <a:prstGeom prst="rect">
            <a:avLst/>
          </a:prstGeom>
        </p:spPr>
        <p:txBody>
          <a:bodyPr vert="horz" lIns="80682" tIns="40341" rIns="80682" bIns="40341"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sv-SE" sz="2118" dirty="0">
                <a:ln w="18415" cmpd="sng">
                  <a:solidFill>
                    <a:srgbClr val="FFFFFF"/>
                  </a:solidFill>
                  <a:prstDash val="solid"/>
                </a:ln>
                <a:solidFill>
                  <a:srgbClr val="FFFFFF"/>
                </a:solidFill>
                <a:effectLst>
                  <a:outerShdw blurRad="63500" dir="3600000" algn="tl" rotWithShape="0">
                    <a:srgbClr val="000000">
                      <a:alpha val="70000"/>
                    </a:srgbClr>
                  </a:outerShdw>
                </a:effectLst>
              </a:rPr>
              <a:t>Harunncc ,  Batakandi ,  Comilla . 0194-0107334</a:t>
            </a:r>
            <a:endParaRPr lang="en-ZW" sz="2118"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Frame 10"/>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71600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xit" presetSubtype="32" fill="hold" nodeType="clickEffect">
                                  <p:stCondLst>
                                    <p:cond delay="0"/>
                                  </p:stCondLst>
                                  <p:childTnLst>
                                    <p:anim calcmode="lin" valueType="num">
                                      <p:cBhvr>
                                        <p:cTn id="11" dur="500"/>
                                        <p:tgtEl>
                                          <p:spTgt spid="15"/>
                                        </p:tgtEl>
                                        <p:attrNameLst>
                                          <p:attrName>ppt_w</p:attrName>
                                        </p:attrNameLst>
                                      </p:cBhvr>
                                      <p:tavLst>
                                        <p:tav tm="0">
                                          <p:val>
                                            <p:strVal val="ppt_w"/>
                                          </p:val>
                                        </p:tav>
                                        <p:tav tm="100000">
                                          <p:val>
                                            <p:fltVal val="0"/>
                                          </p:val>
                                        </p:tav>
                                      </p:tavLst>
                                    </p:anim>
                                    <p:anim calcmode="lin" valueType="num">
                                      <p:cBhvr>
                                        <p:cTn id="12" dur="500"/>
                                        <p:tgtEl>
                                          <p:spTgt spid="15"/>
                                        </p:tgtEl>
                                        <p:attrNameLst>
                                          <p:attrName>ppt_h</p:attrName>
                                        </p:attrNameLst>
                                      </p:cBhvr>
                                      <p:tavLst>
                                        <p:tav tm="0">
                                          <p:val>
                                            <p:strVal val="ppt_h"/>
                                          </p:val>
                                        </p:tav>
                                        <p:tav tm="100000">
                                          <p:val>
                                            <p:fltVal val="0"/>
                                          </p:val>
                                        </p:tav>
                                      </p:tavLst>
                                    </p:anim>
                                    <p:set>
                                      <p:cBhvr>
                                        <p:cTn id="13" dur="1" fill="hold">
                                          <p:stCondLst>
                                            <p:cond delay="499"/>
                                          </p:stCondLst>
                                        </p:cTn>
                                        <p:tgtEl>
                                          <p:spTgt spid="1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1000" fill="hold"/>
                                        <p:tgtEl>
                                          <p:spTgt spid="24"/>
                                        </p:tgtEl>
                                        <p:attrNameLst>
                                          <p:attrName>ppt_w</p:attrName>
                                        </p:attrNameLst>
                                      </p:cBhvr>
                                      <p:tavLst>
                                        <p:tav tm="0">
                                          <p:val>
                                            <p:strVal val="#ppt_w+.3"/>
                                          </p:val>
                                        </p:tav>
                                        <p:tav tm="100000">
                                          <p:val>
                                            <p:strVal val="#ppt_w"/>
                                          </p:val>
                                        </p:tav>
                                      </p:tavLst>
                                    </p:anim>
                                    <p:anim calcmode="lin" valueType="num">
                                      <p:cBhvr>
                                        <p:cTn id="19" dur="1000" fill="hold"/>
                                        <p:tgtEl>
                                          <p:spTgt spid="24"/>
                                        </p:tgtEl>
                                        <p:attrNameLst>
                                          <p:attrName>ppt_h</p:attrName>
                                        </p:attrNameLst>
                                      </p:cBhvr>
                                      <p:tavLst>
                                        <p:tav tm="0">
                                          <p:val>
                                            <p:strVal val="#ppt_h"/>
                                          </p:val>
                                        </p:tav>
                                        <p:tav tm="100000">
                                          <p:val>
                                            <p:strVal val="#ppt_h"/>
                                          </p:val>
                                        </p:tav>
                                      </p:tavLst>
                                    </p:anim>
                                    <p:animEffect transition="in" filter="fade">
                                      <p:cBhvr>
                                        <p:cTn id="20" dur="1000"/>
                                        <p:tgtEl>
                                          <p:spTgt spid="24"/>
                                        </p:tgtEl>
                                      </p:cBhvr>
                                    </p:animEffect>
                                  </p:childTnLst>
                                </p:cTn>
                              </p:par>
                              <p:par>
                                <p:cTn id="21" presetID="50" presetClass="entr" presetSubtype="0" decel="10000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1000" fill="hold"/>
                                        <p:tgtEl>
                                          <p:spTgt spid="28"/>
                                        </p:tgtEl>
                                        <p:attrNameLst>
                                          <p:attrName>ppt_w</p:attrName>
                                        </p:attrNameLst>
                                      </p:cBhvr>
                                      <p:tavLst>
                                        <p:tav tm="0">
                                          <p:val>
                                            <p:strVal val="#ppt_w+.3"/>
                                          </p:val>
                                        </p:tav>
                                        <p:tav tm="100000">
                                          <p:val>
                                            <p:strVal val="#ppt_w"/>
                                          </p:val>
                                        </p:tav>
                                      </p:tavLst>
                                    </p:anim>
                                    <p:anim calcmode="lin" valueType="num">
                                      <p:cBhvr>
                                        <p:cTn id="24" dur="1000" fill="hold"/>
                                        <p:tgtEl>
                                          <p:spTgt spid="28"/>
                                        </p:tgtEl>
                                        <p:attrNameLst>
                                          <p:attrName>ppt_h</p:attrName>
                                        </p:attrNameLst>
                                      </p:cBhvr>
                                      <p:tavLst>
                                        <p:tav tm="0">
                                          <p:val>
                                            <p:strVal val="#ppt_h"/>
                                          </p:val>
                                        </p:tav>
                                        <p:tav tm="100000">
                                          <p:val>
                                            <p:strVal val="#ppt_h"/>
                                          </p:val>
                                        </p:tav>
                                      </p:tavLst>
                                    </p:anim>
                                    <p:animEffect transition="in" filter="fade">
                                      <p:cBhvr>
                                        <p:cTn id="25" dur="1000"/>
                                        <p:tgtEl>
                                          <p:spTgt spid="28"/>
                                        </p:tgtEl>
                                      </p:cBhvr>
                                    </p:animEffect>
                                  </p:childTnLst>
                                </p:cTn>
                              </p:par>
                              <p:par>
                                <p:cTn id="26" presetID="50" presetClass="entr" presetSubtype="0" decel="10000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1000" fill="hold"/>
                                        <p:tgtEl>
                                          <p:spTgt spid="29"/>
                                        </p:tgtEl>
                                        <p:attrNameLst>
                                          <p:attrName>ppt_w</p:attrName>
                                        </p:attrNameLst>
                                      </p:cBhvr>
                                      <p:tavLst>
                                        <p:tav tm="0">
                                          <p:val>
                                            <p:strVal val="#ppt_w+.3"/>
                                          </p:val>
                                        </p:tav>
                                        <p:tav tm="100000">
                                          <p:val>
                                            <p:strVal val="#ppt_w"/>
                                          </p:val>
                                        </p:tav>
                                      </p:tavLst>
                                    </p:anim>
                                    <p:anim calcmode="lin" valueType="num">
                                      <p:cBhvr>
                                        <p:cTn id="29" dur="1000" fill="hold"/>
                                        <p:tgtEl>
                                          <p:spTgt spid="29"/>
                                        </p:tgtEl>
                                        <p:attrNameLst>
                                          <p:attrName>ppt_h</p:attrName>
                                        </p:attrNameLst>
                                      </p:cBhvr>
                                      <p:tavLst>
                                        <p:tav tm="0">
                                          <p:val>
                                            <p:strVal val="#ppt_h"/>
                                          </p:val>
                                        </p:tav>
                                        <p:tav tm="100000">
                                          <p:val>
                                            <p:strVal val="#ppt_h"/>
                                          </p:val>
                                        </p:tav>
                                      </p:tavLst>
                                    </p:anim>
                                    <p:animEffect transition="in" filter="fade">
                                      <p:cBhvr>
                                        <p:cTn id="30" dur="1000"/>
                                        <p:tgtEl>
                                          <p:spTgt spid="29"/>
                                        </p:tgtEl>
                                      </p:cBhvr>
                                    </p:animEffect>
                                  </p:childTnLst>
                                </p:cTn>
                              </p:par>
                              <p:par>
                                <p:cTn id="31" presetID="50" presetClass="entr" presetSubtype="0" decel="10000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1000" fill="hold"/>
                                        <p:tgtEl>
                                          <p:spTgt spid="30"/>
                                        </p:tgtEl>
                                        <p:attrNameLst>
                                          <p:attrName>ppt_w</p:attrName>
                                        </p:attrNameLst>
                                      </p:cBhvr>
                                      <p:tavLst>
                                        <p:tav tm="0">
                                          <p:val>
                                            <p:strVal val="#ppt_w+.3"/>
                                          </p:val>
                                        </p:tav>
                                        <p:tav tm="100000">
                                          <p:val>
                                            <p:strVal val="#ppt_w"/>
                                          </p:val>
                                        </p:tav>
                                      </p:tavLst>
                                    </p:anim>
                                    <p:anim calcmode="lin" valueType="num">
                                      <p:cBhvr>
                                        <p:cTn id="34" dur="1000" fill="hold"/>
                                        <p:tgtEl>
                                          <p:spTgt spid="30"/>
                                        </p:tgtEl>
                                        <p:attrNameLst>
                                          <p:attrName>ppt_h</p:attrName>
                                        </p:attrNameLst>
                                      </p:cBhvr>
                                      <p:tavLst>
                                        <p:tav tm="0">
                                          <p:val>
                                            <p:strVal val="#ppt_h"/>
                                          </p:val>
                                        </p:tav>
                                        <p:tav tm="100000">
                                          <p:val>
                                            <p:strVal val="#ppt_h"/>
                                          </p:val>
                                        </p:tav>
                                      </p:tavLst>
                                    </p:anim>
                                    <p:animEffect transition="in" filter="fade">
                                      <p:cBhvr>
                                        <p:cTn id="35" dur="1000"/>
                                        <p:tgtEl>
                                          <p:spTgt spid="30"/>
                                        </p:tgtEl>
                                      </p:cBhvr>
                                    </p:animEffect>
                                  </p:childTnLst>
                                </p:cTn>
                              </p:par>
                              <p:par>
                                <p:cTn id="36" presetID="50" presetClass="entr" presetSubtype="0" decel="100000"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p:cTn id="38" dur="1000" fill="hold"/>
                                        <p:tgtEl>
                                          <p:spTgt spid="31"/>
                                        </p:tgtEl>
                                        <p:attrNameLst>
                                          <p:attrName>ppt_w</p:attrName>
                                        </p:attrNameLst>
                                      </p:cBhvr>
                                      <p:tavLst>
                                        <p:tav tm="0">
                                          <p:val>
                                            <p:strVal val="#ppt_w+.3"/>
                                          </p:val>
                                        </p:tav>
                                        <p:tav tm="100000">
                                          <p:val>
                                            <p:strVal val="#ppt_w"/>
                                          </p:val>
                                        </p:tav>
                                      </p:tavLst>
                                    </p:anim>
                                    <p:anim calcmode="lin" valueType="num">
                                      <p:cBhvr>
                                        <p:cTn id="39" dur="1000" fill="hold"/>
                                        <p:tgtEl>
                                          <p:spTgt spid="31"/>
                                        </p:tgtEl>
                                        <p:attrNameLst>
                                          <p:attrName>ppt_h</p:attrName>
                                        </p:attrNameLst>
                                      </p:cBhvr>
                                      <p:tavLst>
                                        <p:tav tm="0">
                                          <p:val>
                                            <p:strVal val="#ppt_h"/>
                                          </p:val>
                                        </p:tav>
                                        <p:tav tm="100000">
                                          <p:val>
                                            <p:strVal val="#ppt_h"/>
                                          </p:val>
                                        </p:tav>
                                      </p:tavLst>
                                    </p:anim>
                                    <p:animEffect transition="in" filter="fade">
                                      <p:cBhvr>
                                        <p:cTn id="40" dur="10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strVal val="#ppt_w*0.70"/>
                                          </p:val>
                                        </p:tav>
                                        <p:tav tm="100000">
                                          <p:val>
                                            <p:strVal val="#ppt_w"/>
                                          </p:val>
                                        </p:tav>
                                      </p:tavLst>
                                    </p:anim>
                                    <p:anim calcmode="lin" valueType="num">
                                      <p:cBhvr>
                                        <p:cTn id="46" dur="1000" fill="hold"/>
                                        <p:tgtEl>
                                          <p:spTgt spid="32"/>
                                        </p:tgtEl>
                                        <p:attrNameLst>
                                          <p:attrName>ppt_h</p:attrName>
                                        </p:attrNameLst>
                                      </p:cBhvr>
                                      <p:tavLst>
                                        <p:tav tm="0">
                                          <p:val>
                                            <p:strVal val="#ppt_h"/>
                                          </p:val>
                                        </p:tav>
                                        <p:tav tm="100000">
                                          <p:val>
                                            <p:strVal val="#ppt_h"/>
                                          </p:val>
                                        </p:tav>
                                      </p:tavLst>
                                    </p:anim>
                                    <p:animEffect transition="in" filter="fade">
                                      <p:cBhvr>
                                        <p:cTn id="4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2"/>
          <a:srcRect/>
          <a:stretch>
            <a:fillRect/>
          </a:stretch>
        </p:blipFill>
        <p:spPr bwMode="auto">
          <a:xfrm>
            <a:off x="717177" y="268941"/>
            <a:ext cx="10757647" cy="6320118"/>
          </a:xfrm>
          <a:prstGeom prst="rect">
            <a:avLst/>
          </a:prstGeom>
          <a:noFill/>
          <a:ln w="9525">
            <a:noFill/>
            <a:miter lim="800000"/>
            <a:headEnd/>
            <a:tailEnd/>
          </a:ln>
          <a:effectLst/>
        </p:spPr>
      </p:pic>
      <p:pic>
        <p:nvPicPr>
          <p:cNvPr id="12" name="Picture 2" descr="E:\New Accounting -9\25864.png"/>
          <p:cNvPicPr>
            <a:picLocks noChangeAspect="1" noChangeArrowheads="1"/>
          </p:cNvPicPr>
          <p:nvPr/>
        </p:nvPicPr>
        <p:blipFill>
          <a:blip r:embed="rId3"/>
          <a:srcRect/>
          <a:stretch>
            <a:fillRect/>
          </a:stretch>
        </p:blipFill>
        <p:spPr bwMode="auto">
          <a:xfrm>
            <a:off x="677493" y="268941"/>
            <a:ext cx="10864566" cy="6387353"/>
          </a:xfrm>
          <a:prstGeom prst="rect">
            <a:avLst/>
          </a:prstGeom>
          <a:ln>
            <a:noFill/>
          </a:ln>
          <a:effectLst>
            <a:softEdge rad="112500"/>
          </a:effectLst>
        </p:spPr>
      </p:pic>
      <p:sp>
        <p:nvSpPr>
          <p:cNvPr id="13" name="Flowchart: Alternate Process 12"/>
          <p:cNvSpPr/>
          <p:nvPr/>
        </p:nvSpPr>
        <p:spPr>
          <a:xfrm>
            <a:off x="4549588" y="605118"/>
            <a:ext cx="2756647" cy="739588"/>
          </a:xfrm>
          <a:prstGeom prst="flowChartAlternateProcess">
            <a:avLst/>
          </a:prstGeom>
          <a:no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03724" tIns="51861" rIns="103724" bIns="51861" numCol="1" rtlCol="0" anchor="ctr">
            <a:prstTxWarp prst="textPlain">
              <a:avLst/>
            </a:prstTxWarp>
          </a:bodyPr>
          <a:lstStyle/>
          <a:p>
            <a:pPr algn="ctr"/>
            <a:r>
              <a:rPr lang="en-US" sz="5294" dirty="0" err="1">
                <a:ln w="18415" cmpd="sng">
                  <a:solidFill>
                    <a:srgbClr val="FFFF00"/>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শিখনফল</a:t>
            </a:r>
            <a:endParaRPr lang="en-US" sz="5294" dirty="0">
              <a:ln w="18415" cmpd="sng">
                <a:solidFill>
                  <a:srgbClr val="FFFF00"/>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14" name="Rounded Rectangle 13"/>
          <p:cNvSpPr/>
          <p:nvPr/>
        </p:nvSpPr>
        <p:spPr>
          <a:xfrm>
            <a:off x="1120588" y="1748118"/>
            <a:ext cx="6139788" cy="672353"/>
          </a:xfrm>
          <a:prstGeom prst="roundRect">
            <a:avLst>
              <a:gd name="adj" fmla="val 0"/>
            </a:avLst>
          </a:prstGeom>
          <a:solidFill>
            <a:srgbClr val="28D4D8"/>
          </a:solidFill>
          <a:ln>
            <a:noFill/>
          </a:ln>
          <a:effectLst>
            <a:glow rad="228600">
              <a:schemeClr val="accent2">
                <a:satMod val="175000"/>
                <a:alpha val="40000"/>
              </a:schemeClr>
            </a:glow>
          </a:effectLst>
          <a:scene3d>
            <a:camera prst="orthographicFront">
              <a:rot lat="0" lon="0" rev="0"/>
            </a:camera>
            <a:lightRig rig="chilly" dir="t">
              <a:rot lat="0" lon="0" rev="18480000"/>
            </a:lightRig>
          </a:scene3d>
          <a:sp3d prstMaterial="clear">
            <a:bevelT h="63500"/>
          </a:sp3d>
        </p:spPr>
        <p:style>
          <a:lnRef idx="2">
            <a:schemeClr val="accent6">
              <a:shade val="50000"/>
            </a:schemeClr>
          </a:lnRef>
          <a:fillRef idx="1">
            <a:schemeClr val="accent6"/>
          </a:fillRef>
          <a:effectRef idx="0">
            <a:schemeClr val="accent6"/>
          </a:effectRef>
          <a:fontRef idx="minor">
            <a:schemeClr val="lt1"/>
          </a:fontRef>
        </p:style>
        <p:txBody>
          <a:bodyPr lIns="88547" tIns="44274" rIns="88547" bIns="44274"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4236" dirty="0" err="1">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NikoshBAN" pitchFamily="2" charset="0"/>
                <a:cs typeface="NikoshBAN" pitchFamily="2" charset="0"/>
              </a:rPr>
              <a:t>এই</a:t>
            </a:r>
            <a:r>
              <a:rPr lang="en-US" sz="4236"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236" dirty="0" err="1">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NikoshBAN" pitchFamily="2" charset="0"/>
                <a:cs typeface="NikoshBAN" pitchFamily="2" charset="0"/>
              </a:rPr>
              <a:t>পাঠ</a:t>
            </a:r>
            <a:r>
              <a:rPr lang="en-US" sz="4236"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236" dirty="0" err="1">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NikoshBAN" pitchFamily="2" charset="0"/>
                <a:cs typeface="NikoshBAN" pitchFamily="2" charset="0"/>
              </a:rPr>
              <a:t>শেষে</a:t>
            </a:r>
            <a:r>
              <a:rPr lang="en-US" sz="4236"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236" dirty="0" err="1">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NikoshBAN" pitchFamily="2" charset="0"/>
                <a:cs typeface="NikoshBAN" pitchFamily="2" charset="0"/>
              </a:rPr>
              <a:t>শিক্ষার্থীরা</a:t>
            </a:r>
            <a:r>
              <a:rPr lang="en-US" sz="4236"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NikoshBAN" pitchFamily="2" charset="0"/>
                <a:cs typeface="NikoshBAN" pitchFamily="2" charset="0"/>
              </a:rPr>
              <a:t>----</a:t>
            </a:r>
          </a:p>
        </p:txBody>
      </p:sp>
      <p:sp>
        <p:nvSpPr>
          <p:cNvPr id="15" name="TextBox 14"/>
          <p:cNvSpPr txBox="1"/>
          <p:nvPr/>
        </p:nvSpPr>
        <p:spPr>
          <a:xfrm>
            <a:off x="1120588" y="3294530"/>
            <a:ext cx="9345706" cy="756590"/>
          </a:xfrm>
          <a:prstGeom prst="rect">
            <a:avLst/>
          </a:prstGeom>
          <a:solidFill>
            <a:srgbClr val="4F19E7"/>
          </a:solidFill>
          <a:ln>
            <a:noFill/>
          </a:ln>
          <a:effectLst>
            <a:glow rad="228600">
              <a:schemeClr val="accent3">
                <a:satMod val="175000"/>
                <a:alpha val="40000"/>
              </a:schemeClr>
            </a:glow>
          </a:effectLst>
          <a:scene3d>
            <a:camera prst="orthographicFront">
              <a:rot lat="0" lon="0" rev="0"/>
            </a:camera>
            <a:lightRig rig="chilly" dir="t">
              <a:rot lat="0" lon="0" rev="18480000"/>
            </a:lightRig>
          </a:scene3d>
          <a:sp3d prstMaterial="clear">
            <a:bevelT h="63500"/>
          </a:sp3d>
        </p:spPr>
        <p:txBody>
          <a:bodyPr wrap="square" lIns="103733" tIns="51866" rIns="103733" bIns="51866" rtlCol="0">
            <a:spAutoFit/>
          </a:bodyPr>
          <a:lstStyle/>
          <a:p>
            <a:pPr marL="583531" indent="-583531">
              <a:buFont typeface="+mj-lt"/>
              <a:buAutoNum type="arabicPeriod"/>
            </a:pPr>
            <a:r>
              <a:rPr lang="en-US" sz="4236" b="1" dirty="0" err="1">
                <a:ln w="18415" cmpd="sng">
                  <a:solidFill>
                    <a:srgbClr val="4F19E7"/>
                  </a:solidFill>
                  <a:prstDash val="solid"/>
                </a:ln>
                <a:solidFill>
                  <a:srgbClr val="FFFF00"/>
                </a:solidFill>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এডোবি</a:t>
            </a:r>
            <a:r>
              <a:rPr lang="en-US" sz="4236" b="1" dirty="0">
                <a:ln w="18415" cmpd="sng">
                  <a:solidFill>
                    <a:srgbClr val="4F19E7"/>
                  </a:solidFill>
                  <a:prstDash val="solid"/>
                </a:ln>
                <a:solidFill>
                  <a:srgbClr val="FFFF00"/>
                </a:solidFill>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 </a:t>
            </a:r>
            <a:r>
              <a:rPr lang="en-US" sz="4236" b="1" dirty="0" err="1">
                <a:ln w="18415" cmpd="sng">
                  <a:solidFill>
                    <a:srgbClr val="4F19E7"/>
                  </a:solidFill>
                  <a:prstDash val="solid"/>
                </a:ln>
                <a:solidFill>
                  <a:srgbClr val="FFFF00"/>
                </a:solidFill>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ইলেস্ট্রেটর</a:t>
            </a:r>
            <a:r>
              <a:rPr lang="en-US" sz="4236" b="1" dirty="0">
                <a:ln w="18415" cmpd="sng">
                  <a:solidFill>
                    <a:srgbClr val="4F19E7"/>
                  </a:solidFill>
                  <a:prstDash val="solid"/>
                </a:ln>
                <a:solidFill>
                  <a:srgbClr val="FFFF00"/>
                </a:solidFill>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 </a:t>
            </a:r>
            <a:r>
              <a:rPr lang="en-US" sz="4236" b="1" dirty="0" err="1">
                <a:ln w="18415" cmpd="sng">
                  <a:solidFill>
                    <a:srgbClr val="4F19E7"/>
                  </a:solidFill>
                  <a:prstDash val="solid"/>
                </a:ln>
                <a:solidFill>
                  <a:srgbClr val="FFFF00"/>
                </a:solidFill>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কী</a:t>
            </a:r>
            <a:r>
              <a:rPr lang="en-US" sz="4236" b="1" dirty="0">
                <a:ln w="18415" cmpd="sng">
                  <a:solidFill>
                    <a:srgbClr val="4F19E7"/>
                  </a:solidFill>
                  <a:prstDash val="solid"/>
                </a:ln>
                <a:solidFill>
                  <a:srgbClr val="FFFF00"/>
                </a:solidFill>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 </a:t>
            </a:r>
            <a:r>
              <a:rPr lang="en-US" sz="4236" b="1" dirty="0" err="1">
                <a:ln w="18415" cmpd="sng">
                  <a:solidFill>
                    <a:srgbClr val="4F19E7"/>
                  </a:solidFill>
                  <a:prstDash val="solid"/>
                </a:ln>
                <a:solidFill>
                  <a:srgbClr val="FFFF00"/>
                </a:solidFill>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বলতে</a:t>
            </a:r>
            <a:r>
              <a:rPr lang="en-US" sz="4236" b="1" dirty="0">
                <a:ln w="18415" cmpd="sng">
                  <a:solidFill>
                    <a:srgbClr val="4F19E7"/>
                  </a:solidFill>
                  <a:prstDash val="solid"/>
                </a:ln>
                <a:solidFill>
                  <a:srgbClr val="FFFF00"/>
                </a:solidFill>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 </a:t>
            </a:r>
            <a:r>
              <a:rPr lang="bn-BD" sz="4236" b="1" dirty="0">
                <a:ln w="18415" cmpd="sng">
                  <a:solidFill>
                    <a:srgbClr val="4F19E7"/>
                  </a:solidFill>
                  <a:prstDash val="solid"/>
                </a:ln>
                <a:solidFill>
                  <a:srgbClr val="FFFF00"/>
                </a:solidFill>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পারবে</a:t>
            </a:r>
            <a:r>
              <a:rPr lang="en-US" sz="4236" b="1" dirty="0">
                <a:ln w="18415" cmpd="sng">
                  <a:solidFill>
                    <a:srgbClr val="4F19E7"/>
                  </a:solidFill>
                  <a:prstDash val="solid"/>
                </a:ln>
                <a:solidFill>
                  <a:srgbClr val="FFFF00"/>
                </a:solidFill>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 </a:t>
            </a:r>
            <a:r>
              <a:rPr lang="bn-BD" sz="4236" b="1" dirty="0">
                <a:ln w="18415" cmpd="sng">
                  <a:solidFill>
                    <a:srgbClr val="4F19E7"/>
                  </a:solidFill>
                  <a:prstDash val="solid"/>
                </a:ln>
                <a:solidFill>
                  <a:srgbClr val="FFFF00"/>
                </a:solidFill>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a:t>
            </a:r>
            <a:endParaRPr lang="en-US" sz="4236" b="1" dirty="0">
              <a:ln w="18415" cmpd="sng">
                <a:solidFill>
                  <a:srgbClr val="4F19E7"/>
                </a:solidFill>
                <a:prstDash val="solid"/>
              </a:ln>
              <a:solidFill>
                <a:srgbClr val="FFFF00"/>
              </a:solidFill>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endParaRPr>
          </a:p>
        </p:txBody>
      </p:sp>
      <p:sp>
        <p:nvSpPr>
          <p:cNvPr id="16" name="Rectangle 15"/>
          <p:cNvSpPr/>
          <p:nvPr/>
        </p:nvSpPr>
        <p:spPr>
          <a:xfrm>
            <a:off x="1114352" y="4235823"/>
            <a:ext cx="9419178" cy="744178"/>
          </a:xfrm>
          <a:prstGeom prst="rect">
            <a:avLst/>
          </a:prstGeom>
          <a:solidFill>
            <a:schemeClr val="accent3"/>
          </a:solidFill>
          <a:ln>
            <a:noFill/>
          </a:ln>
          <a:effectLst>
            <a:glow rad="228600">
              <a:schemeClr val="accent6">
                <a:satMod val="175000"/>
                <a:alpha val="40000"/>
              </a:schemeClr>
            </a:glow>
          </a:effectLst>
          <a:scene3d>
            <a:camera prst="orthographicFront">
              <a:rot lat="0" lon="0" rev="0"/>
            </a:camera>
            <a:lightRig rig="chilly" dir="t">
              <a:rot lat="0" lon="0" rev="18480000"/>
            </a:lightRig>
          </a:scene3d>
          <a:sp3d prstMaterial="clear">
            <a:bevelT h="63500"/>
          </a:sp3d>
        </p:spPr>
        <p:txBody>
          <a:bodyPr wrap="square">
            <a:spAutoFit/>
          </a:bodyPr>
          <a:lstStyle/>
          <a:p>
            <a:pPr marL="583531" indent="-583531"/>
            <a:r>
              <a:rPr lang="en-US" sz="4236" b="1" dirty="0">
                <a:ln w="18415" cmpd="sng">
                  <a:solidFill>
                    <a:srgbClr val="FF0000"/>
                  </a:solidFill>
                  <a:prstDash val="solid"/>
                </a:ln>
                <a:solidFill>
                  <a:srgbClr val="FFFFFF"/>
                </a:solidFill>
                <a:effectLst>
                  <a:outerShdw blurRad="38100" dist="38100" dir="2700000" algn="tl">
                    <a:srgbClr val="000000">
                      <a:alpha val="43137"/>
                    </a:srgbClr>
                  </a:outerShdw>
                </a:effectLst>
                <a:latin typeface="NikoshBAN" pitchFamily="2" charset="0"/>
                <a:cs typeface="NikoshBAN" pitchFamily="2" charset="0"/>
              </a:rPr>
              <a:t>২.   </a:t>
            </a:r>
            <a:r>
              <a:rPr lang="en-US" sz="4236" b="1" dirty="0" err="1">
                <a:ln w="18415" cmpd="sng">
                  <a:solidFill>
                    <a:srgbClr val="FF0000"/>
                  </a:solidFill>
                  <a:prstDash val="solid"/>
                </a:ln>
                <a:solidFill>
                  <a:srgbClr val="FFFFFF"/>
                </a:solidFill>
                <a:effectLst>
                  <a:outerShdw blurRad="38100" dist="38100" dir="2700000" algn="tl">
                    <a:srgbClr val="000000">
                      <a:alpha val="43137"/>
                    </a:srgbClr>
                  </a:outerShdw>
                </a:effectLst>
                <a:latin typeface="NikoshBAN" pitchFamily="2" charset="0"/>
                <a:cs typeface="NikoshBAN" pitchFamily="2" charset="0"/>
              </a:rPr>
              <a:t>গ্রাফিক্স</a:t>
            </a:r>
            <a:r>
              <a:rPr lang="en-US" sz="4236" b="1" dirty="0">
                <a:ln w="18415" cmpd="sng">
                  <a:solidFill>
                    <a:srgbClr val="FF0000"/>
                  </a:solidFill>
                  <a:prstDash val="solid"/>
                </a:ln>
                <a:solidFill>
                  <a:srgbClr val="FFFFFF"/>
                </a:solidFill>
                <a:effectLst>
                  <a:outerShdw blurRad="38100" dist="38100" dir="2700000" algn="tl">
                    <a:srgbClr val="000000">
                      <a:alpha val="43137"/>
                    </a:srgbClr>
                  </a:outerShdw>
                </a:effectLst>
                <a:latin typeface="NikoshBAN" pitchFamily="2" charset="0"/>
                <a:cs typeface="NikoshBAN" pitchFamily="2" charset="0"/>
              </a:rPr>
              <a:t> </a:t>
            </a:r>
            <a:r>
              <a:rPr lang="en-US" sz="4236" b="1" dirty="0" err="1">
                <a:ln w="18415" cmpd="sng">
                  <a:solidFill>
                    <a:srgbClr val="FF0000"/>
                  </a:solidFill>
                  <a:prstDash val="solid"/>
                </a:ln>
                <a:solidFill>
                  <a:srgbClr val="FFFFFF"/>
                </a:solidFill>
                <a:effectLst>
                  <a:outerShdw blurRad="38100" dist="38100" dir="2700000" algn="tl">
                    <a:srgbClr val="000000">
                      <a:alpha val="43137"/>
                    </a:srgbClr>
                  </a:outerShdw>
                </a:effectLst>
                <a:latin typeface="NikoshBAN" pitchFamily="2" charset="0"/>
                <a:cs typeface="NikoshBAN" pitchFamily="2" charset="0"/>
              </a:rPr>
              <a:t>কী</a:t>
            </a:r>
            <a:r>
              <a:rPr lang="en-US" sz="4236" b="1" dirty="0">
                <a:ln w="18415" cmpd="sng">
                  <a:solidFill>
                    <a:srgbClr val="FF0000"/>
                  </a:solidFill>
                  <a:prstDash val="solid"/>
                </a:ln>
                <a:solidFill>
                  <a:srgbClr val="FFFFFF"/>
                </a:solidFill>
                <a:effectLst>
                  <a:outerShdw blurRad="38100" dist="38100" dir="2700000" algn="tl">
                    <a:srgbClr val="000000">
                      <a:alpha val="43137"/>
                    </a:srgbClr>
                  </a:outerShdw>
                </a:effectLst>
                <a:latin typeface="NikoshBAN" pitchFamily="2" charset="0"/>
                <a:cs typeface="NikoshBAN" pitchFamily="2" charset="0"/>
              </a:rPr>
              <a:t> </a:t>
            </a:r>
            <a:r>
              <a:rPr lang="en-US" sz="4236" b="1" dirty="0" err="1">
                <a:ln w="18415" cmpd="sng">
                  <a:solidFill>
                    <a:srgbClr val="FF0000"/>
                  </a:solidFill>
                  <a:prstDash val="solid"/>
                </a:ln>
                <a:solidFill>
                  <a:srgbClr val="FFFFFF"/>
                </a:solidFill>
                <a:effectLst>
                  <a:outerShdw blurRad="38100" dist="38100" dir="2700000" algn="tl">
                    <a:srgbClr val="000000">
                      <a:alpha val="43137"/>
                    </a:srgbClr>
                  </a:outerShdw>
                </a:effectLst>
                <a:latin typeface="NikoshBAN" pitchFamily="2" charset="0"/>
                <a:cs typeface="NikoshBAN" pitchFamily="2" charset="0"/>
              </a:rPr>
              <a:t>বলতে</a:t>
            </a:r>
            <a:r>
              <a:rPr lang="en-US" sz="4236" b="1" dirty="0">
                <a:ln w="18415" cmpd="sng">
                  <a:solidFill>
                    <a:srgbClr val="FF0000"/>
                  </a:solidFill>
                  <a:prstDash val="solid"/>
                </a:ln>
                <a:solidFill>
                  <a:srgbClr val="FFFFFF"/>
                </a:solidFill>
                <a:effectLst>
                  <a:outerShdw blurRad="38100" dist="38100" dir="2700000" algn="tl">
                    <a:srgbClr val="000000">
                      <a:alpha val="43137"/>
                    </a:srgbClr>
                  </a:outerShdw>
                </a:effectLst>
                <a:latin typeface="NikoshBAN" pitchFamily="2" charset="0"/>
                <a:cs typeface="NikoshBAN" pitchFamily="2" charset="0"/>
              </a:rPr>
              <a:t> </a:t>
            </a:r>
            <a:r>
              <a:rPr lang="en-US" sz="4236" b="1" dirty="0" err="1">
                <a:ln w="18415" cmpd="sng">
                  <a:solidFill>
                    <a:srgbClr val="FF0000"/>
                  </a:solidFill>
                  <a:prstDash val="solid"/>
                </a:ln>
                <a:solidFill>
                  <a:srgbClr val="FFFFFF"/>
                </a:solidFill>
                <a:effectLst>
                  <a:outerShdw blurRad="38100" dist="38100" dir="2700000" algn="tl">
                    <a:srgbClr val="000000">
                      <a:alpha val="43137"/>
                    </a:srgbClr>
                  </a:outerShdw>
                </a:effectLst>
                <a:latin typeface="NikoshBAN" pitchFamily="2" charset="0"/>
                <a:cs typeface="NikoshBAN" pitchFamily="2" charset="0"/>
              </a:rPr>
              <a:t>পারবে</a:t>
            </a:r>
            <a:r>
              <a:rPr lang="en-US" sz="4236" b="1" dirty="0">
                <a:ln w="18415" cmpd="sng">
                  <a:solidFill>
                    <a:srgbClr val="FF0000"/>
                  </a:solidFill>
                  <a:prstDash val="solid"/>
                </a:ln>
                <a:solidFill>
                  <a:srgbClr val="FFFFFF"/>
                </a:solidFill>
                <a:effectLst>
                  <a:outerShdw blurRad="38100" dist="38100" dir="2700000" algn="tl">
                    <a:srgbClr val="000000">
                      <a:alpha val="43137"/>
                    </a:srgbClr>
                  </a:outerShdw>
                </a:effectLst>
                <a:latin typeface="NikoshBAN" pitchFamily="2" charset="0"/>
                <a:cs typeface="NikoshBAN" pitchFamily="2" charset="0"/>
              </a:rPr>
              <a:t> ।</a:t>
            </a:r>
          </a:p>
        </p:txBody>
      </p:sp>
      <p:sp>
        <p:nvSpPr>
          <p:cNvPr id="17" name="TextBox 16"/>
          <p:cNvSpPr txBox="1"/>
          <p:nvPr/>
        </p:nvSpPr>
        <p:spPr>
          <a:xfrm>
            <a:off x="1053353" y="5177118"/>
            <a:ext cx="9480176" cy="756590"/>
          </a:xfrm>
          <a:prstGeom prst="rect">
            <a:avLst/>
          </a:prstGeom>
          <a:solidFill>
            <a:schemeClr val="bg1"/>
          </a:solidFill>
          <a:ln>
            <a:noFill/>
          </a:ln>
          <a:effectLst>
            <a:glow rad="228600">
              <a:schemeClr val="accent6">
                <a:satMod val="175000"/>
                <a:alpha val="40000"/>
              </a:schemeClr>
            </a:glow>
          </a:effectLst>
          <a:scene3d>
            <a:camera prst="orthographicFront">
              <a:rot lat="0" lon="0" rev="0"/>
            </a:camera>
            <a:lightRig rig="chilly" dir="t">
              <a:rot lat="0" lon="0" rev="18480000"/>
            </a:lightRig>
          </a:scene3d>
          <a:sp3d prstMaterial="clear">
            <a:bevelT h="63500"/>
          </a:sp3d>
        </p:spPr>
        <p:txBody>
          <a:bodyPr wrap="square" lIns="103733" tIns="51866" rIns="103733" bIns="51866" rtlCol="0">
            <a:spAutoFit/>
          </a:bodyPr>
          <a:lstStyle/>
          <a:p>
            <a:pPr marL="583531" indent="-583531"/>
            <a:r>
              <a:rPr lang="en-US" sz="4236" b="1" dirty="0">
                <a:ln w="18415" cmpd="sng">
                  <a:solidFill>
                    <a:srgbClr val="4F19E7"/>
                  </a:solidFill>
                  <a:prstDash val="solid"/>
                </a:ln>
                <a:solidFill>
                  <a:schemeClr val="bg1"/>
                </a:solidFill>
                <a:effectLst>
                  <a:outerShdw blurRad="38100" dist="38100" dir="2700000" algn="tl">
                    <a:srgbClr val="000000">
                      <a:alpha val="43137"/>
                    </a:srgbClr>
                  </a:outerShdw>
                </a:effectLst>
                <a:latin typeface="NikoshBAN" pitchFamily="2" charset="0"/>
                <a:cs typeface="NikoshBAN" pitchFamily="2" charset="0"/>
              </a:rPr>
              <a:t>৩ . </a:t>
            </a:r>
            <a:r>
              <a:rPr lang="en-US" sz="4236" b="1" dirty="0" err="1">
                <a:ln w="18415" cmpd="sng">
                  <a:solidFill>
                    <a:srgbClr val="4F19E7"/>
                  </a:solidFill>
                  <a:prstDash val="solid"/>
                </a:ln>
                <a:solidFill>
                  <a:schemeClr val="bg1"/>
                </a:solidFill>
                <a:effectLst>
                  <a:outerShdw blurRad="38100" dist="38100" dir="2700000" algn="tl">
                    <a:srgbClr val="000000">
                      <a:alpha val="43137"/>
                    </a:srgbClr>
                  </a:outerShdw>
                </a:effectLst>
                <a:latin typeface="NikoshBAN" pitchFamily="2" charset="0"/>
                <a:cs typeface="NikoshBAN" pitchFamily="2" charset="0"/>
              </a:rPr>
              <a:t>এডোবি</a:t>
            </a:r>
            <a:r>
              <a:rPr lang="en-US" sz="4236" b="1" dirty="0">
                <a:ln w="18415" cmpd="sng">
                  <a:solidFill>
                    <a:srgbClr val="4F19E7"/>
                  </a:solidFill>
                  <a:prstDash val="solid"/>
                </a:ln>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4236" b="1" dirty="0" err="1">
                <a:ln w="18415" cmpd="sng">
                  <a:solidFill>
                    <a:srgbClr val="4F19E7"/>
                  </a:solidFill>
                  <a:prstDash val="solid"/>
                </a:ln>
                <a:solidFill>
                  <a:schemeClr val="bg1"/>
                </a:solidFill>
                <a:effectLst>
                  <a:outerShdw blurRad="38100" dist="38100" dir="2700000" algn="tl">
                    <a:srgbClr val="000000">
                      <a:alpha val="43137"/>
                    </a:srgbClr>
                  </a:outerShdw>
                </a:effectLst>
                <a:latin typeface="NikoshBAN" pitchFamily="2" charset="0"/>
                <a:cs typeface="NikoshBAN" pitchFamily="2" charset="0"/>
              </a:rPr>
              <a:t>ইলেস্ট্রেটর</a:t>
            </a:r>
            <a:r>
              <a:rPr lang="en-US" sz="4236" b="1" dirty="0">
                <a:ln w="18415" cmpd="sng">
                  <a:solidFill>
                    <a:srgbClr val="4F19E7"/>
                  </a:solidFill>
                  <a:prstDash val="solid"/>
                </a:ln>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4236" b="1" dirty="0" err="1">
                <a:ln w="18415" cmpd="sng">
                  <a:solidFill>
                    <a:srgbClr val="4F19E7"/>
                  </a:solidFill>
                  <a:prstDash val="solid"/>
                </a:ln>
                <a:solidFill>
                  <a:schemeClr val="bg1"/>
                </a:solidFill>
                <a:effectLst>
                  <a:outerShdw blurRad="38100" dist="38100" dir="2700000" algn="tl">
                    <a:srgbClr val="000000">
                      <a:alpha val="43137"/>
                    </a:srgbClr>
                  </a:outerShdw>
                </a:effectLst>
                <a:latin typeface="NikoshBAN" pitchFamily="2" charset="0"/>
                <a:cs typeface="NikoshBAN" pitchFamily="2" charset="0"/>
              </a:rPr>
              <a:t>সম্পর্কে</a:t>
            </a:r>
            <a:r>
              <a:rPr lang="en-US" sz="4236" b="1" dirty="0">
                <a:ln w="18415" cmpd="sng">
                  <a:solidFill>
                    <a:srgbClr val="4F19E7"/>
                  </a:solidFill>
                  <a:prstDash val="solid"/>
                </a:ln>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4236" b="1" dirty="0" err="1">
                <a:ln w="18415" cmpd="sng">
                  <a:solidFill>
                    <a:srgbClr val="4F19E7"/>
                  </a:solidFill>
                  <a:prstDash val="solid"/>
                </a:ln>
                <a:solidFill>
                  <a:schemeClr val="bg1"/>
                </a:solidFill>
                <a:effectLst>
                  <a:outerShdw blurRad="38100" dist="38100" dir="2700000" algn="tl">
                    <a:srgbClr val="000000">
                      <a:alpha val="43137"/>
                    </a:srgbClr>
                  </a:outerShdw>
                </a:effectLst>
                <a:latin typeface="NikoshBAN" pitchFamily="2" charset="0"/>
                <a:cs typeface="NikoshBAN" pitchFamily="2" charset="0"/>
              </a:rPr>
              <a:t>ব্যাখ্যা</a:t>
            </a:r>
            <a:r>
              <a:rPr lang="en-US" sz="4236" b="1" dirty="0">
                <a:ln w="18415" cmpd="sng">
                  <a:solidFill>
                    <a:srgbClr val="4F19E7"/>
                  </a:solidFill>
                  <a:prstDash val="solid"/>
                </a:ln>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4236" b="1" dirty="0" err="1">
                <a:ln w="18415" cmpd="sng">
                  <a:solidFill>
                    <a:srgbClr val="4F19E7"/>
                  </a:solidFill>
                  <a:prstDash val="solid"/>
                </a:ln>
                <a:solidFill>
                  <a:schemeClr val="bg1"/>
                </a:solidFill>
                <a:effectLst>
                  <a:outerShdw blurRad="38100" dist="38100" dir="2700000" algn="tl">
                    <a:srgbClr val="000000">
                      <a:alpha val="43137"/>
                    </a:srgbClr>
                  </a:outerShdw>
                </a:effectLst>
                <a:latin typeface="NikoshBAN" pitchFamily="2" charset="0"/>
                <a:cs typeface="NikoshBAN" pitchFamily="2" charset="0"/>
              </a:rPr>
              <a:t>করতে</a:t>
            </a:r>
            <a:r>
              <a:rPr lang="en-US" sz="4236" b="1" dirty="0">
                <a:ln w="18415" cmpd="sng">
                  <a:solidFill>
                    <a:srgbClr val="4F19E7"/>
                  </a:solidFill>
                  <a:prstDash val="solid"/>
                </a:ln>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bn-BD" sz="4236" b="1" dirty="0">
                <a:ln w="18415" cmpd="sng">
                  <a:solidFill>
                    <a:srgbClr val="4F19E7"/>
                  </a:solidFill>
                  <a:prstDash val="solid"/>
                </a:ln>
                <a:solidFill>
                  <a:schemeClr val="bg1"/>
                </a:solidFill>
                <a:effectLst>
                  <a:outerShdw blurRad="38100" dist="38100" dir="2700000" algn="tl">
                    <a:srgbClr val="000000">
                      <a:alpha val="43137"/>
                    </a:srgbClr>
                  </a:outerShdw>
                </a:effectLst>
                <a:latin typeface="NikoshBAN" pitchFamily="2" charset="0"/>
                <a:cs typeface="NikoshBAN" pitchFamily="2" charset="0"/>
              </a:rPr>
              <a:t>পারবে</a:t>
            </a:r>
            <a:r>
              <a:rPr lang="en-US" sz="4236" b="1" dirty="0">
                <a:ln w="18415" cmpd="sng">
                  <a:solidFill>
                    <a:srgbClr val="4F19E7"/>
                  </a:solidFill>
                  <a:prstDash val="solid"/>
                </a:ln>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bn-BD" sz="4236" b="1" dirty="0">
                <a:ln w="18415" cmpd="sng">
                  <a:solidFill>
                    <a:srgbClr val="4F19E7"/>
                  </a:solidFill>
                  <a:prstDash val="solid"/>
                </a:ln>
                <a:solidFill>
                  <a:schemeClr val="bg1"/>
                </a:solidFill>
                <a:effectLst>
                  <a:outerShdw blurRad="38100" dist="38100" dir="2700000" algn="tl">
                    <a:srgbClr val="000000">
                      <a:alpha val="43137"/>
                    </a:srgbClr>
                  </a:outerShdw>
                </a:effectLst>
                <a:latin typeface="NikoshBAN" pitchFamily="2" charset="0"/>
                <a:cs typeface="NikoshBAN" pitchFamily="2" charset="0"/>
              </a:rPr>
              <a:t>।</a:t>
            </a:r>
            <a:endParaRPr lang="en-US" sz="4236" b="1" dirty="0">
              <a:ln w="18415" cmpd="sng">
                <a:solidFill>
                  <a:srgbClr val="4F19E7"/>
                </a:solidFill>
                <a:prstDash val="solid"/>
              </a:ln>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 name="Footer Placeholder 2"/>
          <p:cNvSpPr>
            <a:spLocks noGrp="1"/>
          </p:cNvSpPr>
          <p:nvPr/>
        </p:nvSpPr>
        <p:spPr>
          <a:xfrm>
            <a:off x="1927412" y="6535831"/>
            <a:ext cx="8337176" cy="322169"/>
          </a:xfrm>
          <a:prstGeom prst="rect">
            <a:avLst/>
          </a:prstGeom>
        </p:spPr>
        <p:txBody>
          <a:bodyPr vert="horz" lIns="80682" tIns="40341" rIns="80682" bIns="40341"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sv-SE" sz="2118" dirty="0">
                <a:ln w="18415" cmpd="sng">
                  <a:solidFill>
                    <a:srgbClr val="FFFFFF"/>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rPr>
              <a:t>Harunncc ,  Batakandi ,  Comilla . 0194-0107334</a:t>
            </a:r>
            <a:endParaRPr lang="en-ZW" sz="2118" dirty="0">
              <a:ln w="18415" cmpd="sng">
                <a:solidFill>
                  <a:srgbClr val="FFFFFF"/>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endParaRPr>
          </a:p>
        </p:txBody>
      </p:sp>
      <p:sp>
        <p:nvSpPr>
          <p:cNvPr id="18" name="Frame 17"/>
          <p:cNvSpPr/>
          <p:nvPr/>
        </p:nvSpPr>
        <p:spPr>
          <a:xfrm>
            <a:off x="0" y="0"/>
            <a:ext cx="12192000" cy="6858000"/>
          </a:xfrm>
          <a:prstGeom prst="frame">
            <a:avLst>
              <a:gd name="adj1" fmla="val 2578"/>
            </a:avLst>
          </a:prstGeom>
          <a:solidFill>
            <a:srgbClr val="FFC0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20225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xit" presetSubtype="0" accel="100000" fill="hold" nodeType="clickEffect">
                                  <p:stCondLst>
                                    <p:cond delay="0"/>
                                  </p:stCondLst>
                                  <p:childTnLst>
                                    <p:anim calcmode="lin" valueType="num">
                                      <p:cBhvr>
                                        <p:cTn id="6" dur="1000"/>
                                        <p:tgtEl>
                                          <p:spTgt spid="12"/>
                                        </p:tgtEl>
                                        <p:attrNameLst>
                                          <p:attrName>ppt_w</p:attrName>
                                        </p:attrNameLst>
                                      </p:cBhvr>
                                      <p:tavLst>
                                        <p:tav tm="0">
                                          <p:val>
                                            <p:strVal val="ppt_w"/>
                                          </p:val>
                                        </p:tav>
                                        <p:tav tm="100000">
                                          <p:val>
                                            <p:strVal val="ppt_w+.3"/>
                                          </p:val>
                                        </p:tav>
                                      </p:tavLst>
                                    </p:anim>
                                    <p:anim calcmode="lin" valueType="num">
                                      <p:cBhvr>
                                        <p:cTn id="7" dur="1000"/>
                                        <p:tgtEl>
                                          <p:spTgt spid="12"/>
                                        </p:tgtEl>
                                        <p:attrNameLst>
                                          <p:attrName>ppt_h</p:attrName>
                                        </p:attrNameLst>
                                      </p:cBhvr>
                                      <p:tavLst>
                                        <p:tav tm="0">
                                          <p:val>
                                            <p:strVal val="ppt_h"/>
                                          </p:val>
                                        </p:tav>
                                        <p:tav tm="100000">
                                          <p:val>
                                            <p:strVal val="ppt_h"/>
                                          </p:val>
                                        </p:tav>
                                      </p:tavLst>
                                    </p:anim>
                                    <p:animEffect transition="out" filter="fade">
                                      <p:cBhvr>
                                        <p:cTn id="8" dur="1000"/>
                                        <p:tgtEl>
                                          <p:spTgt spid="12"/>
                                        </p:tgtEl>
                                      </p:cBhvr>
                                    </p:animEffect>
                                    <p:set>
                                      <p:cBhvr>
                                        <p:cTn id="9" dur="1" fill="hold">
                                          <p:stCondLst>
                                            <p:cond delay="999"/>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32"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diamond(ou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900" decel="100000" fill="hold"/>
                                        <p:tgtEl>
                                          <p:spTgt spid="1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16" presetClass="entr" presetSubtype="37" fill="hold" grpId="0" nodeType="afterEffect">
                                  <p:stCondLst>
                                    <p:cond delay="0"/>
                                  </p:stCondLst>
                                  <p:childTnLst>
                                    <p:set>
                                      <p:cBhvr>
                                        <p:cTn id="25" dur="1" fill="hold">
                                          <p:stCondLst>
                                            <p:cond delay="0"/>
                                          </p:stCondLst>
                                        </p:cTn>
                                        <p:tgtEl>
                                          <p:spTgt spid="15">
                                            <p:bg/>
                                          </p:spTgt>
                                        </p:tgtEl>
                                        <p:attrNameLst>
                                          <p:attrName>style.visibility</p:attrName>
                                        </p:attrNameLst>
                                      </p:cBhvr>
                                      <p:to>
                                        <p:strVal val="visible"/>
                                      </p:to>
                                    </p:set>
                                    <p:animEffect transition="in" filter="barn(outVertical)">
                                      <p:cBhvr>
                                        <p:cTn id="26" dur="2000"/>
                                        <p:tgtEl>
                                          <p:spTgt spid="15">
                                            <p:bg/>
                                          </p:spTgt>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outVertical)">
                                      <p:cBhvr>
                                        <p:cTn id="29" dur="20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8" presetClass="entr" presetSubtype="0" accel="5000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000" fill="hold"/>
                                        <p:tgtEl>
                                          <p:spTgt spid="1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5" dur="2000" fill="hold"/>
                                        <p:tgtEl>
                                          <p:spTgt spid="16"/>
                                        </p:tgtEl>
                                        <p:attrNameLst>
                                          <p:attrName>ppt_x</p:attrName>
                                        </p:attrNameLst>
                                      </p:cBhvr>
                                      <p:tavLst>
                                        <p:tav tm="0">
                                          <p:val>
                                            <p:fltVal val="-1"/>
                                          </p:val>
                                        </p:tav>
                                        <p:tav tm="50000">
                                          <p:val>
                                            <p:fltVal val="0.95"/>
                                          </p:val>
                                        </p:tav>
                                        <p:tav tm="100000">
                                          <p:val>
                                            <p:strVal val="#ppt_x"/>
                                          </p:val>
                                        </p:tav>
                                      </p:tavLst>
                                    </p:anim>
                                    <p:anim calcmode="lin" valueType="num">
                                      <p:cBhvr>
                                        <p:cTn id="36" dur="2000" fill="hold"/>
                                        <p:tgtEl>
                                          <p:spTgt spid="16"/>
                                        </p:tgtEl>
                                        <p:attrNameLst>
                                          <p:attrName>ppt_y</p:attrName>
                                        </p:attrNameLst>
                                      </p:cBhvr>
                                      <p:tavLst>
                                        <p:tav tm="0">
                                          <p:val>
                                            <p:strVal val="#ppt_y"/>
                                          </p:val>
                                        </p:tav>
                                        <p:tav tm="100000">
                                          <p:val>
                                            <p:strVal val="#ppt_y"/>
                                          </p:val>
                                        </p:tav>
                                      </p:tavLst>
                                    </p:anim>
                                    <p:animEffect transition="in" filter="fade">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7"/>
                                        </p:tgtEl>
                                        <p:attrNameLst>
                                          <p:attrName>style.visibility</p:attrName>
                                        </p:attrNameLst>
                                      </p:cBhvr>
                                      <p:to>
                                        <p:strVal val="visible"/>
                                      </p:to>
                                    </p:set>
                                    <p:anim calcmode="discrete" valueType="clr">
                                      <p:cBhvr override="childStyle">
                                        <p:cTn id="42"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7"/>
                                        </p:tgtEl>
                                        <p:attrNameLst>
                                          <p:attrName>fillcolor</p:attrName>
                                        </p:attrNameLst>
                                      </p:cBhvr>
                                      <p:tavLst>
                                        <p:tav tm="0">
                                          <p:val>
                                            <p:clrVal>
                                              <a:schemeClr val="accent2"/>
                                            </p:clrVal>
                                          </p:val>
                                        </p:tav>
                                        <p:tav tm="50000">
                                          <p:val>
                                            <p:clrVal>
                                              <a:schemeClr val="hlink"/>
                                            </p:clrVal>
                                          </p:val>
                                        </p:tav>
                                      </p:tavLst>
                                    </p:anim>
                                    <p:set>
                                      <p:cBhvr>
                                        <p:cTn id="44"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build="allAtOnce" animBg="1"/>
      <p:bldP spid="16" grpId="0" animBg="1"/>
      <p:bldP spid="17"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6385</TotalTime>
  <Words>1555</Words>
  <Application>Microsoft Office PowerPoint</Application>
  <PresentationFormat>Widescreen</PresentationFormat>
  <Paragraphs>174</Paragraphs>
  <Slides>34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NikoshBAN</vt:lpstr>
      <vt:lpstr>Vrinda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HARUNSIR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HARUNSIR</dc:creator>
  <cp:lastModifiedBy>Nayem Nihad 2021</cp:lastModifiedBy>
  <cp:revision>716</cp:revision>
  <dcterms:created xsi:type="dcterms:W3CDTF">2015-05-05T06:43:27Z</dcterms:created>
  <dcterms:modified xsi:type="dcterms:W3CDTF">2021-02-14T01:56:35Z</dcterms:modified>
</cp:coreProperties>
</file>