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80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122" autoAdjust="0"/>
  </p:normalViewPr>
  <p:slideViewPr>
    <p:cSldViewPr snapToGrid="0">
      <p:cViewPr varScale="1">
        <p:scale>
          <a:sx n="80" d="100"/>
          <a:sy n="80" d="100"/>
        </p:scale>
        <p:origin x="-534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1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64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6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6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7AF8F-E177-42B3-8343-CFD578A597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EBD94-8546-4158-974C-DC37FE7A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dir="in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33"/>
            <a:ext cx="12192000" cy="66717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TextBox 3"/>
          <p:cNvSpPr txBox="1"/>
          <p:nvPr/>
        </p:nvSpPr>
        <p:spPr>
          <a:xfrm>
            <a:off x="1" y="2598057"/>
            <a:ext cx="12191999" cy="75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9088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তায়াম্মুমের আভিধানিক অর্থ কি?</a:t>
            </a:r>
            <a:endParaRPr lang="zh-CN" altLang="en-US" sz="4400"/>
          </a:p>
        </p:txBody>
      </p:sp>
    </p:spTree>
  </p:cSld>
  <p:clrMapOvr>
    <a:masterClrMapping/>
  </p:clrMapOvr>
  <p:transition spd="slow"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0"/>
            <a:ext cx="11473191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73636" y="0"/>
            <a:ext cx="6244727" cy="2066885"/>
          </a:xfrm>
          <a:prstGeom prst="rect">
            <a:avLst/>
          </a:prstGeom>
        </p:spPr>
      </p:pic>
      <p:pic>
        <p:nvPicPr>
          <p:cNvPr id="2097164" name="Picture 209716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6884"/>
            <a:ext cx="12192000" cy="395747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6" name="Content Placeholder 7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তায়াম্মুমের ফরয গুলি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 একটা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zh-CN" altLang="en-US"/>
          </a:p>
        </p:txBody>
      </p:sp>
    </p:spTree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66454" y="2060864"/>
            <a:ext cx="8659091" cy="2736272"/>
          </a:xfrm>
          <a:prstGeom prst="rect">
            <a:avLst/>
          </a:prstGeom>
        </p:spPr>
      </p:pic>
      <p:sp>
        <p:nvSpPr>
          <p:cNvPr id="1048608" name="TextBox 1048607"/>
          <p:cNvSpPr txBox="1"/>
          <p:nvPr/>
        </p:nvSpPr>
        <p:spPr>
          <a:xfrm>
            <a:off x="4028422" y="5425977"/>
            <a:ext cx="4135154" cy="5740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এই লোকটি কি করছে?</a:t>
            </a:r>
          </a:p>
        </p:txBody>
      </p:sp>
    </p:spTree>
  </p:cSld>
  <p:clrMapOvr>
    <a:masterClrMapping/>
  </p:clrMapOvr>
  <p:transition spd="slow"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TextBox 4"/>
          <p:cNvSpPr txBox="1"/>
          <p:nvPr/>
        </p:nvSpPr>
        <p:spPr>
          <a:xfrm>
            <a:off x="0" y="3286131"/>
            <a:ext cx="12058650" cy="1158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বাড়িতে গিয়ে তোমরা নিজেরা সবাই তায়াম্মুম করার পদ্ধতি সমুহ অনুশীলন 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187" y="1535451"/>
            <a:ext cx="3028950" cy="151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Box 1"/>
          <p:cNvSpPr txBox="1"/>
          <p:nvPr/>
        </p:nvSpPr>
        <p:spPr>
          <a:xfrm>
            <a:off x="2770098" y="283805"/>
            <a:ext cx="6248400" cy="180594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73761" y="1644874"/>
            <a:ext cx="7327886" cy="5213126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9413" y="0"/>
            <a:ext cx="12192000" cy="584673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extBox 1"/>
          <p:cNvSpPr txBox="1"/>
          <p:nvPr/>
        </p:nvSpPr>
        <p:spPr>
          <a:xfrm>
            <a:off x="-902524" y="0"/>
            <a:ext cx="12191999" cy="6986528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2627313">
              <a:tabLst>
                <a:tab pos="914400" algn="l"/>
              </a:tabLst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2627313">
              <a:tabLst>
                <a:tab pos="914400" algn="l"/>
              </a:tabLst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2627313">
              <a:tabLst>
                <a:tab pos="914400" algn="l"/>
              </a:tabLst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এবতেদায়ী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2627313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রাহমানিয়া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2627313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2627313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০১৭১৫১৬৪৭৭০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2627313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abdulhaih1982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27313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rubel\Pictures\Screenshot_2021-01-30-11-25-11-1-1-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828" y="142505"/>
            <a:ext cx="2710018" cy="3031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277514" cy="137093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79366" cy="4484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1951038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825875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825875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825875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তৃতীয়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825875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825875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/০২/২০২১ </a:t>
            </a: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825624"/>
            <a:ext cx="3414529" cy="4504493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06" y="0"/>
            <a:ext cx="5380985" cy="6918486"/>
          </a:xfrm>
          <a:prstGeom prst="rect">
            <a:avLst/>
          </a:prstGeom>
        </p:spPr>
      </p:pic>
      <p:pic>
        <p:nvPicPr>
          <p:cNvPr id="2097153" name="Picture 209715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636406" cy="6831587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101"/>
            <a:ext cx="12046097" cy="6701899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"/>
          <p:cNvSpPr txBox="1"/>
          <p:nvPr/>
        </p:nvSpPr>
        <p:spPr>
          <a:xfrm>
            <a:off x="2757488" y="628650"/>
            <a:ext cx="5372100" cy="151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2" name="Content Placeholder 3"/>
          <p:cNvSpPr>
            <a:spLocks noGrp="1"/>
          </p:cNvSpPr>
          <p:nvPr>
            <p:ph idx="1"/>
          </p:nvPr>
        </p:nvSpPr>
        <p:spPr>
          <a:xfrm>
            <a:off x="595313" y="2282825"/>
            <a:ext cx="10515600" cy="4351338"/>
          </a:xfrm>
        </p:spPr>
        <p:txBody>
          <a:bodyPr/>
          <a:lstStyle/>
          <a:p>
            <a:pPr marL="0" indent="182880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0" indent="2628900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তায়াম্মুম কি? তা 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তায়াম্মুম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ফরজ কয়টি তা 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zh-CN" altLang="en-US"/>
          </a:p>
        </p:txBody>
      </p:sp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2046" y="176234"/>
            <a:ext cx="11138140" cy="644438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05" y="301279"/>
            <a:ext cx="9446423" cy="1289150"/>
          </a:xfrm>
          <a:prstGeom prst="rect">
            <a:avLst/>
          </a:prstGeom>
        </p:spPr>
      </p:pic>
      <p:pic>
        <p:nvPicPr>
          <p:cNvPr id="2097161" name="Picture 209716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7844"/>
            <a:ext cx="12192000" cy="21223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97</Words>
  <Application>Microsoft Office PowerPoint</Application>
  <PresentationFormat>Custom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পাঠ পরিচিতি</vt:lpstr>
      <vt:lpstr>Slide 5</vt:lpstr>
      <vt:lpstr>Slide 6</vt:lpstr>
      <vt:lpstr>Slide 7</vt:lpstr>
      <vt:lpstr>Slide 8</vt:lpstr>
      <vt:lpstr>Slide 9</vt:lpstr>
      <vt:lpstr>একক কাজ</vt:lpstr>
      <vt:lpstr>Slide 11</vt:lpstr>
      <vt:lpstr>Slide 12</vt:lpstr>
      <vt:lpstr>দলগত কাজ</vt:lpstr>
      <vt:lpstr>মুল্যায়ন</vt:lpstr>
      <vt:lpstr>বাড়ীর কাজ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rubel</cp:lastModifiedBy>
  <cp:revision>7</cp:revision>
  <dcterms:created xsi:type="dcterms:W3CDTF">2013-01-23T06:08:10Z</dcterms:created>
  <dcterms:modified xsi:type="dcterms:W3CDTF">2021-02-11T06:37:15Z</dcterms:modified>
</cp:coreProperties>
</file>