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2" r:id="rId5"/>
    <p:sldId id="274" r:id="rId6"/>
    <p:sldId id="271" r:id="rId7"/>
    <p:sldId id="272" r:id="rId8"/>
    <p:sldId id="263" r:id="rId9"/>
    <p:sldId id="270" r:id="rId10"/>
    <p:sldId id="264" r:id="rId11"/>
    <p:sldId id="265" r:id="rId12"/>
    <p:sldId id="266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AdMz1zGAYNeWVZP/5PwwQ==" hashData="lxU+hU6zUrKqxBaLhRP71N0/+V7tW0gj8j218Q44739ujk/yHpHExdw4w89D/RdTNdC7JUGw+WIr5vldtnxXU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E545F-ED4C-437D-AB07-0A2DD19B4328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D21BAA-DCEE-4486-A40F-70527A07CD6D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নাগরিক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5DD620F-8325-4241-9957-07B3D8275B84}" type="parTrans" cxnId="{385401F7-9FFD-48AB-8676-AB8CD7E48E39}">
      <dgm:prSet/>
      <dgm:spPr/>
      <dgm:t>
        <a:bodyPr/>
        <a:lstStyle/>
        <a:p>
          <a:endParaRPr lang="en-US"/>
        </a:p>
      </dgm:t>
    </dgm:pt>
    <dgm:pt modelId="{C912CD99-D7CA-428E-B9EC-03C8D087BC0A}" type="sibTrans" cxnId="{385401F7-9FFD-48AB-8676-AB8CD7E48E39}">
      <dgm:prSet/>
      <dgm:spPr/>
      <dgm:t>
        <a:bodyPr/>
        <a:lstStyle/>
        <a:p>
          <a:endParaRPr lang="en-US"/>
        </a:p>
      </dgm:t>
    </dgm:pt>
    <dgm:pt modelId="{8DB4CF04-5FDE-4411-B480-0C4E633F5AD8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রাষ্ট্রের প্রতি আনুগত্য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904753C-A072-4A6A-8AC5-B8DF7EF2D2E8}" type="parTrans" cxnId="{8DC68B29-89B3-4A41-8B07-3D426C511B9D}">
      <dgm:prSet/>
      <dgm:spPr/>
      <dgm:t>
        <a:bodyPr/>
        <a:lstStyle/>
        <a:p>
          <a:endParaRPr lang="en-US"/>
        </a:p>
      </dgm:t>
    </dgm:pt>
    <dgm:pt modelId="{603D0451-914B-41D3-AAE8-FC1E4386AEA4}" type="sibTrans" cxnId="{8DC68B29-89B3-4A41-8B07-3D426C511B9D}">
      <dgm:prSet/>
      <dgm:spPr/>
      <dgm:t>
        <a:bodyPr/>
        <a:lstStyle/>
        <a:p>
          <a:endParaRPr lang="en-US"/>
        </a:p>
      </dgm:t>
    </dgm:pt>
    <dgm:pt modelId="{1A6D8EF5-04DA-492E-9B73-4A04A83D9F20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রাষ্ট্র থেকে অধিকার লাভ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ED429AF-E969-4C38-97D3-037B8F90469A}" type="parTrans" cxnId="{824CE792-DE4D-4A93-899E-308757D2F32D}">
      <dgm:prSet/>
      <dgm:spPr/>
      <dgm:t>
        <a:bodyPr/>
        <a:lstStyle/>
        <a:p>
          <a:endParaRPr lang="en-US"/>
        </a:p>
      </dgm:t>
    </dgm:pt>
    <dgm:pt modelId="{BF382FD1-5E16-4B1D-A865-6F22CBCA7303}" type="sibTrans" cxnId="{824CE792-DE4D-4A93-899E-308757D2F32D}">
      <dgm:prSet/>
      <dgm:spPr/>
      <dgm:t>
        <a:bodyPr/>
        <a:lstStyle/>
        <a:p>
          <a:endParaRPr lang="en-US"/>
        </a:p>
      </dgm:t>
    </dgm:pt>
    <dgm:pt modelId="{CFBD4D6E-6778-4529-B82D-0B897FD487FE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রাষ্ট্রের স্থায়ী বাসিন্দা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2BB554A-ACFF-42B0-8657-59271CC8B8FE}" type="parTrans" cxnId="{EA00696A-ACD3-44A3-874E-9F128D2CAF5C}">
      <dgm:prSet/>
      <dgm:spPr/>
      <dgm:t>
        <a:bodyPr/>
        <a:lstStyle/>
        <a:p>
          <a:endParaRPr lang="en-US"/>
        </a:p>
      </dgm:t>
    </dgm:pt>
    <dgm:pt modelId="{6C1E6999-439E-4C5F-950B-A1E6505E5B87}" type="sibTrans" cxnId="{EA00696A-ACD3-44A3-874E-9F128D2CAF5C}">
      <dgm:prSet/>
      <dgm:spPr/>
      <dgm:t>
        <a:bodyPr/>
        <a:lstStyle/>
        <a:p>
          <a:endParaRPr lang="en-US"/>
        </a:p>
      </dgm:t>
    </dgm:pt>
    <dgm:pt modelId="{FAF10152-A464-4B79-B6FA-5567EA25DBA3}">
      <dgm:prSet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রাষ্ট্রের প্রতি দায়িত্ব ও কর্তব্য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FD1902B-E8B3-4649-AE67-F587DBC8059E}" type="parTrans" cxnId="{042579E0-C753-466B-9CA9-C0B5BC599C63}">
      <dgm:prSet/>
      <dgm:spPr/>
      <dgm:t>
        <a:bodyPr/>
        <a:lstStyle/>
        <a:p>
          <a:endParaRPr lang="en-US"/>
        </a:p>
      </dgm:t>
    </dgm:pt>
    <dgm:pt modelId="{7D68B8E8-14B3-4358-8D16-74DD9A5ABA54}" type="sibTrans" cxnId="{042579E0-C753-466B-9CA9-C0B5BC599C63}">
      <dgm:prSet/>
      <dgm:spPr/>
      <dgm:t>
        <a:bodyPr/>
        <a:lstStyle/>
        <a:p>
          <a:endParaRPr lang="en-US"/>
        </a:p>
      </dgm:t>
    </dgm:pt>
    <dgm:pt modelId="{F3A7A302-6873-40DB-894B-748F201F1C81}" type="pres">
      <dgm:prSet presAssocID="{CB4E545F-ED4C-437D-AB07-0A2DD19B432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B55FF53-20FC-43F1-9E40-5F64A02169A7}" type="pres">
      <dgm:prSet presAssocID="{E6D21BAA-DCEE-4486-A40F-70527A07CD6D}" presName="singleCycle" presStyleCnt="0"/>
      <dgm:spPr/>
    </dgm:pt>
    <dgm:pt modelId="{696F3272-82EC-404F-AA84-A9DE19417615}" type="pres">
      <dgm:prSet presAssocID="{E6D21BAA-DCEE-4486-A40F-70527A07CD6D}" presName="singleCenter" presStyleLbl="node1" presStyleIdx="0" presStyleCnt="5" custScaleX="13750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F12A837-3296-4D36-BEDC-9C9D9D545D39}" type="pres">
      <dgm:prSet presAssocID="{7904753C-A072-4A6A-8AC5-B8DF7EF2D2E8}" presName="Name56" presStyleLbl="parChTrans1D2" presStyleIdx="0" presStyleCnt="4"/>
      <dgm:spPr/>
      <dgm:t>
        <a:bodyPr/>
        <a:lstStyle/>
        <a:p>
          <a:endParaRPr lang="en-US"/>
        </a:p>
      </dgm:t>
    </dgm:pt>
    <dgm:pt modelId="{C855FB0E-A9C1-4FF3-B4BD-E5CA85D21D96}" type="pres">
      <dgm:prSet presAssocID="{8DB4CF04-5FDE-4411-B480-0C4E633F5AD8}" presName="text0" presStyleLbl="node1" presStyleIdx="1" presStyleCnt="5" custScaleX="298508" custScaleY="142452" custRadScaleRad="91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D3C3D-D84F-47B1-A55B-0D7E13242F97}" type="pres">
      <dgm:prSet presAssocID="{1FD1902B-E8B3-4649-AE67-F587DBC8059E}" presName="Name56" presStyleLbl="parChTrans1D2" presStyleIdx="1" presStyleCnt="4"/>
      <dgm:spPr/>
      <dgm:t>
        <a:bodyPr/>
        <a:lstStyle/>
        <a:p>
          <a:endParaRPr lang="en-US"/>
        </a:p>
      </dgm:t>
    </dgm:pt>
    <dgm:pt modelId="{45270133-8004-4C53-B662-6FDBEC6F50D8}" type="pres">
      <dgm:prSet presAssocID="{FAF10152-A464-4B79-B6FA-5567EA25DBA3}" presName="text0" presStyleLbl="node1" presStyleIdx="2" presStyleCnt="5" custScaleX="330186" custScaleY="152904" custRadScaleRad="151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3DA2E-8BC3-4E05-8F77-3BDD6D045676}" type="pres">
      <dgm:prSet presAssocID="{1ED429AF-E969-4C38-97D3-037B8F90469A}" presName="Name56" presStyleLbl="parChTrans1D2" presStyleIdx="2" presStyleCnt="4"/>
      <dgm:spPr/>
      <dgm:t>
        <a:bodyPr/>
        <a:lstStyle/>
        <a:p>
          <a:endParaRPr lang="en-US"/>
        </a:p>
      </dgm:t>
    </dgm:pt>
    <dgm:pt modelId="{BE3BFD85-C501-422F-B5C2-DD31750074D6}" type="pres">
      <dgm:prSet presAssocID="{1A6D8EF5-04DA-492E-9B73-4A04A83D9F20}" presName="text0" presStyleLbl="node1" presStyleIdx="3" presStyleCnt="5" custScaleX="299868" custScaleY="144903" custRadScaleRad="89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7EEBE-40BA-41C6-BDA4-41FBE051755B}" type="pres">
      <dgm:prSet presAssocID="{C2BB554A-ACFF-42B0-8657-59271CC8B8FE}" presName="Name56" presStyleLbl="parChTrans1D2" presStyleIdx="3" presStyleCnt="4"/>
      <dgm:spPr/>
      <dgm:t>
        <a:bodyPr/>
        <a:lstStyle/>
        <a:p>
          <a:endParaRPr lang="en-US"/>
        </a:p>
      </dgm:t>
    </dgm:pt>
    <dgm:pt modelId="{12763220-4042-4BBB-97E6-6ED15342BE94}" type="pres">
      <dgm:prSet presAssocID="{CFBD4D6E-6778-4529-B82D-0B897FD487FE}" presName="text0" presStyleLbl="node1" presStyleIdx="4" presStyleCnt="5" custScaleX="327465" custScaleY="152904" custRadScaleRad="153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7D4C9D-2351-4144-8D79-E11CAE31FF12}" type="presOf" srcId="{8DB4CF04-5FDE-4411-B480-0C4E633F5AD8}" destId="{C855FB0E-A9C1-4FF3-B4BD-E5CA85D21D96}" srcOrd="0" destOrd="0" presId="urn:microsoft.com/office/officeart/2008/layout/RadialCluster"/>
    <dgm:cxn modelId="{042579E0-C753-466B-9CA9-C0B5BC599C63}" srcId="{E6D21BAA-DCEE-4486-A40F-70527A07CD6D}" destId="{FAF10152-A464-4B79-B6FA-5567EA25DBA3}" srcOrd="1" destOrd="0" parTransId="{1FD1902B-E8B3-4649-AE67-F587DBC8059E}" sibTransId="{7D68B8E8-14B3-4358-8D16-74DD9A5ABA54}"/>
    <dgm:cxn modelId="{36680741-0E6C-4604-BCA6-236B79DEDA90}" type="presOf" srcId="{7904753C-A072-4A6A-8AC5-B8DF7EF2D2E8}" destId="{4F12A837-3296-4D36-BEDC-9C9D9D545D39}" srcOrd="0" destOrd="0" presId="urn:microsoft.com/office/officeart/2008/layout/RadialCluster"/>
    <dgm:cxn modelId="{668A86A6-4C22-4051-9918-17ED72CCFAB2}" type="presOf" srcId="{1A6D8EF5-04DA-492E-9B73-4A04A83D9F20}" destId="{BE3BFD85-C501-422F-B5C2-DD31750074D6}" srcOrd="0" destOrd="0" presId="urn:microsoft.com/office/officeart/2008/layout/RadialCluster"/>
    <dgm:cxn modelId="{B87E7659-ADBD-451C-8A08-DCC83ED2C91A}" type="presOf" srcId="{1ED429AF-E969-4C38-97D3-037B8F90469A}" destId="{8C83DA2E-8BC3-4E05-8F77-3BDD6D045676}" srcOrd="0" destOrd="0" presId="urn:microsoft.com/office/officeart/2008/layout/RadialCluster"/>
    <dgm:cxn modelId="{8DC68B29-89B3-4A41-8B07-3D426C511B9D}" srcId="{E6D21BAA-DCEE-4486-A40F-70527A07CD6D}" destId="{8DB4CF04-5FDE-4411-B480-0C4E633F5AD8}" srcOrd="0" destOrd="0" parTransId="{7904753C-A072-4A6A-8AC5-B8DF7EF2D2E8}" sibTransId="{603D0451-914B-41D3-AAE8-FC1E4386AEA4}"/>
    <dgm:cxn modelId="{37599D51-A3A2-48BE-AD8E-F2AC2DF62D1C}" type="presOf" srcId="{CB4E545F-ED4C-437D-AB07-0A2DD19B4328}" destId="{F3A7A302-6873-40DB-894B-748F201F1C81}" srcOrd="0" destOrd="0" presId="urn:microsoft.com/office/officeart/2008/layout/RadialCluster"/>
    <dgm:cxn modelId="{B50F038C-EB6A-4D4D-BFFD-B3AD7DA4D368}" type="presOf" srcId="{1FD1902B-E8B3-4649-AE67-F587DBC8059E}" destId="{324D3C3D-D84F-47B1-A55B-0D7E13242F97}" srcOrd="0" destOrd="0" presId="urn:microsoft.com/office/officeart/2008/layout/RadialCluster"/>
    <dgm:cxn modelId="{4F6AB3BD-5653-4FC8-AFF5-DC457BA57FD1}" type="presOf" srcId="{FAF10152-A464-4B79-B6FA-5567EA25DBA3}" destId="{45270133-8004-4C53-B662-6FDBEC6F50D8}" srcOrd="0" destOrd="0" presId="urn:microsoft.com/office/officeart/2008/layout/RadialCluster"/>
    <dgm:cxn modelId="{824CE792-DE4D-4A93-899E-308757D2F32D}" srcId="{E6D21BAA-DCEE-4486-A40F-70527A07CD6D}" destId="{1A6D8EF5-04DA-492E-9B73-4A04A83D9F20}" srcOrd="2" destOrd="0" parTransId="{1ED429AF-E969-4C38-97D3-037B8F90469A}" sibTransId="{BF382FD1-5E16-4B1D-A865-6F22CBCA7303}"/>
    <dgm:cxn modelId="{EA00696A-ACD3-44A3-874E-9F128D2CAF5C}" srcId="{E6D21BAA-DCEE-4486-A40F-70527A07CD6D}" destId="{CFBD4D6E-6778-4529-B82D-0B897FD487FE}" srcOrd="3" destOrd="0" parTransId="{C2BB554A-ACFF-42B0-8657-59271CC8B8FE}" sibTransId="{6C1E6999-439E-4C5F-950B-A1E6505E5B87}"/>
    <dgm:cxn modelId="{DD4B21E7-4FDF-4985-A5D2-96D84A36391B}" type="presOf" srcId="{C2BB554A-ACFF-42B0-8657-59271CC8B8FE}" destId="{7C97EEBE-40BA-41C6-BDA4-41FBE051755B}" srcOrd="0" destOrd="0" presId="urn:microsoft.com/office/officeart/2008/layout/RadialCluster"/>
    <dgm:cxn modelId="{385401F7-9FFD-48AB-8676-AB8CD7E48E39}" srcId="{CB4E545F-ED4C-437D-AB07-0A2DD19B4328}" destId="{E6D21BAA-DCEE-4486-A40F-70527A07CD6D}" srcOrd="0" destOrd="0" parTransId="{B5DD620F-8325-4241-9957-07B3D8275B84}" sibTransId="{C912CD99-D7CA-428E-B9EC-03C8D087BC0A}"/>
    <dgm:cxn modelId="{A68CC3E8-E7E8-4F7C-8554-A0D9A2FDFDA9}" type="presOf" srcId="{E6D21BAA-DCEE-4486-A40F-70527A07CD6D}" destId="{696F3272-82EC-404F-AA84-A9DE19417615}" srcOrd="0" destOrd="0" presId="urn:microsoft.com/office/officeart/2008/layout/RadialCluster"/>
    <dgm:cxn modelId="{02B4BC7A-C327-4077-8CCC-0B5F48A3A136}" type="presOf" srcId="{CFBD4D6E-6778-4529-B82D-0B897FD487FE}" destId="{12763220-4042-4BBB-97E6-6ED15342BE94}" srcOrd="0" destOrd="0" presId="urn:microsoft.com/office/officeart/2008/layout/RadialCluster"/>
    <dgm:cxn modelId="{9FD51524-D763-4DDC-B11C-44483B52ED56}" type="presParOf" srcId="{F3A7A302-6873-40DB-894B-748F201F1C81}" destId="{2B55FF53-20FC-43F1-9E40-5F64A02169A7}" srcOrd="0" destOrd="0" presId="urn:microsoft.com/office/officeart/2008/layout/RadialCluster"/>
    <dgm:cxn modelId="{ABB1E4CF-944B-47E4-A2A3-C4EA6EB0380B}" type="presParOf" srcId="{2B55FF53-20FC-43F1-9E40-5F64A02169A7}" destId="{696F3272-82EC-404F-AA84-A9DE19417615}" srcOrd="0" destOrd="0" presId="urn:microsoft.com/office/officeart/2008/layout/RadialCluster"/>
    <dgm:cxn modelId="{357078E5-95F0-43B7-8307-9745E9B04AAD}" type="presParOf" srcId="{2B55FF53-20FC-43F1-9E40-5F64A02169A7}" destId="{4F12A837-3296-4D36-BEDC-9C9D9D545D39}" srcOrd="1" destOrd="0" presId="urn:microsoft.com/office/officeart/2008/layout/RadialCluster"/>
    <dgm:cxn modelId="{D174E11C-B3F2-40B4-930C-CD6378236B80}" type="presParOf" srcId="{2B55FF53-20FC-43F1-9E40-5F64A02169A7}" destId="{C855FB0E-A9C1-4FF3-B4BD-E5CA85D21D96}" srcOrd="2" destOrd="0" presId="urn:microsoft.com/office/officeart/2008/layout/RadialCluster"/>
    <dgm:cxn modelId="{3973CB53-715C-4B47-AC59-069FC0E96A5F}" type="presParOf" srcId="{2B55FF53-20FC-43F1-9E40-5F64A02169A7}" destId="{324D3C3D-D84F-47B1-A55B-0D7E13242F97}" srcOrd="3" destOrd="0" presId="urn:microsoft.com/office/officeart/2008/layout/RadialCluster"/>
    <dgm:cxn modelId="{656539E1-BD94-4CCD-82E7-F942CE6B0079}" type="presParOf" srcId="{2B55FF53-20FC-43F1-9E40-5F64A02169A7}" destId="{45270133-8004-4C53-B662-6FDBEC6F50D8}" srcOrd="4" destOrd="0" presId="urn:microsoft.com/office/officeart/2008/layout/RadialCluster"/>
    <dgm:cxn modelId="{28F94032-ECF9-4C36-A9A0-1D2CBAF952B2}" type="presParOf" srcId="{2B55FF53-20FC-43F1-9E40-5F64A02169A7}" destId="{8C83DA2E-8BC3-4E05-8F77-3BDD6D045676}" srcOrd="5" destOrd="0" presId="urn:microsoft.com/office/officeart/2008/layout/RadialCluster"/>
    <dgm:cxn modelId="{6DDA4B69-3783-4532-AEBF-8024D3A67F7A}" type="presParOf" srcId="{2B55FF53-20FC-43F1-9E40-5F64A02169A7}" destId="{BE3BFD85-C501-422F-B5C2-DD31750074D6}" srcOrd="6" destOrd="0" presId="urn:microsoft.com/office/officeart/2008/layout/RadialCluster"/>
    <dgm:cxn modelId="{31E6B434-C8B5-44F4-BECA-AF5CDCC65784}" type="presParOf" srcId="{2B55FF53-20FC-43F1-9E40-5F64A02169A7}" destId="{7C97EEBE-40BA-41C6-BDA4-41FBE051755B}" srcOrd="7" destOrd="0" presId="urn:microsoft.com/office/officeart/2008/layout/RadialCluster"/>
    <dgm:cxn modelId="{CE2E38DF-87F1-40CB-9E28-4FD9247FC138}" type="presParOf" srcId="{2B55FF53-20FC-43F1-9E40-5F64A02169A7}" destId="{12763220-4042-4BBB-97E6-6ED15342BE9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6BA927-8D55-43F8-A424-DDB9CB99F12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617E17-1BBB-4472-BD59-869DC8F07A9D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bn-IN" sz="54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নাগরিকত্ব লাভ</a:t>
          </a:r>
          <a:endParaRPr lang="en-US" sz="54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</dgm:t>
    </dgm:pt>
    <dgm:pt modelId="{38C00EFE-7760-4959-AC9E-3E615296CADD}" type="parTrans" cxnId="{749C7814-7E7B-45C6-B628-8DC905FD9692}">
      <dgm:prSet/>
      <dgm:spPr/>
      <dgm:t>
        <a:bodyPr/>
        <a:lstStyle/>
        <a:p>
          <a:endParaRPr lang="en-US"/>
        </a:p>
      </dgm:t>
    </dgm:pt>
    <dgm:pt modelId="{463C5AEA-1EC6-4A93-B116-5A574D3FA54E}" type="sibTrans" cxnId="{749C7814-7E7B-45C6-B628-8DC905FD9692}">
      <dgm:prSet/>
      <dgm:spPr/>
      <dgm:t>
        <a:bodyPr/>
        <a:lstStyle/>
        <a:p>
          <a:endParaRPr lang="en-US"/>
        </a:p>
      </dgm:t>
    </dgm:pt>
    <dgm:pt modelId="{D37E0943-1450-47D1-8059-D57E453429BF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bn-IN" sz="54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জন্মসূত্রে </a:t>
          </a:r>
          <a:endParaRPr lang="en-US" sz="54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</dgm:t>
    </dgm:pt>
    <dgm:pt modelId="{D4D6F0FC-24DC-436A-8AC6-B027AC1D79CF}" type="parTrans" cxnId="{8A81A501-5530-4879-903D-23D640917572}">
      <dgm:prSet/>
      <dgm:spPr/>
      <dgm:t>
        <a:bodyPr/>
        <a:lstStyle/>
        <a:p>
          <a:endParaRPr lang="en-US"/>
        </a:p>
      </dgm:t>
    </dgm:pt>
    <dgm:pt modelId="{88050753-D035-41F1-82EE-C30FD09DBF53}" type="sibTrans" cxnId="{8A81A501-5530-4879-903D-23D640917572}">
      <dgm:prSet/>
      <dgm:spPr/>
      <dgm:t>
        <a:bodyPr/>
        <a:lstStyle/>
        <a:p>
          <a:endParaRPr lang="en-US"/>
        </a:p>
      </dgm:t>
    </dgm:pt>
    <dgm:pt modelId="{A5BEE7F5-ABAE-49B3-A74D-B7F8317CCF33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bn-IN" sz="54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অনুমোদন সূত্রে </a:t>
          </a:r>
          <a:endParaRPr lang="en-US" sz="54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</dgm:t>
    </dgm:pt>
    <dgm:pt modelId="{6BCA330D-7843-4D85-B4BE-999CB9E287A6}" type="parTrans" cxnId="{1DCB1224-8497-4000-ADAE-34DE16E96A43}">
      <dgm:prSet/>
      <dgm:spPr/>
      <dgm:t>
        <a:bodyPr/>
        <a:lstStyle/>
        <a:p>
          <a:endParaRPr lang="en-US"/>
        </a:p>
      </dgm:t>
    </dgm:pt>
    <dgm:pt modelId="{7F5F24CF-2F37-4DB2-86B3-70D95E9EA14A}" type="sibTrans" cxnId="{1DCB1224-8497-4000-ADAE-34DE16E96A43}">
      <dgm:prSet/>
      <dgm:spPr/>
      <dgm:t>
        <a:bodyPr/>
        <a:lstStyle/>
        <a:p>
          <a:endParaRPr lang="en-US"/>
        </a:p>
      </dgm:t>
    </dgm:pt>
    <dgm:pt modelId="{3B005C9C-F73F-4E24-9EFD-33BA4817D271}" type="pres">
      <dgm:prSet presAssocID="{B86BA927-8D55-43F8-A424-DDB9CB99F1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2734A4-9AA5-42E5-BEE3-D82205D20BBA}" type="pres">
      <dgm:prSet presAssocID="{0F617E17-1BBB-4472-BD59-869DC8F07A9D}" presName="root1" presStyleCnt="0"/>
      <dgm:spPr/>
    </dgm:pt>
    <dgm:pt modelId="{0F1A2873-9F7D-4039-B1CA-8FF394AF040D}" type="pres">
      <dgm:prSet presAssocID="{0F617E17-1BBB-4472-BD59-869DC8F07A9D}" presName="LevelOneTextNode" presStyleLbl="node0" presStyleIdx="0" presStyleCnt="1" custScaleX="100557" custScaleY="128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173380-68A4-426C-90E1-958C88C806ED}" type="pres">
      <dgm:prSet presAssocID="{0F617E17-1BBB-4472-BD59-869DC8F07A9D}" presName="level2hierChild" presStyleCnt="0"/>
      <dgm:spPr/>
    </dgm:pt>
    <dgm:pt modelId="{A28D4B38-60BC-4EEF-A772-C1F185BA73F5}" type="pres">
      <dgm:prSet presAssocID="{D4D6F0FC-24DC-436A-8AC6-B027AC1D79C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C832A28-DF48-45C9-8FA8-23A0F649E0CE}" type="pres">
      <dgm:prSet presAssocID="{D4D6F0FC-24DC-436A-8AC6-B027AC1D79C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11499C4-2F8A-45AC-AFD3-59982168EE1D}" type="pres">
      <dgm:prSet presAssocID="{D37E0943-1450-47D1-8059-D57E453429BF}" presName="root2" presStyleCnt="0"/>
      <dgm:spPr/>
    </dgm:pt>
    <dgm:pt modelId="{50259603-AD4A-453E-9DA7-6F2CA1F27B2C}" type="pres">
      <dgm:prSet presAssocID="{D37E0943-1450-47D1-8059-D57E453429BF}" presName="LevelTwoTextNode" presStyleLbl="node2" presStyleIdx="0" presStyleCnt="2" custScaleX="123310" custLinFactNeighborX="-1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7F43AF-02B7-44D2-9B37-D8E859E1E976}" type="pres">
      <dgm:prSet presAssocID="{D37E0943-1450-47D1-8059-D57E453429BF}" presName="level3hierChild" presStyleCnt="0"/>
      <dgm:spPr/>
    </dgm:pt>
    <dgm:pt modelId="{F1C01F08-B9CC-474D-BE5D-4079304BC27D}" type="pres">
      <dgm:prSet presAssocID="{6BCA330D-7843-4D85-B4BE-999CB9E287A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9C6F2A5-223E-4C63-9FA9-E98B7078866D}" type="pres">
      <dgm:prSet presAssocID="{6BCA330D-7843-4D85-B4BE-999CB9E287A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8816F2E-3E09-4331-8A23-31251E0757CE}" type="pres">
      <dgm:prSet presAssocID="{A5BEE7F5-ABAE-49B3-A74D-B7F8317CCF33}" presName="root2" presStyleCnt="0"/>
      <dgm:spPr/>
    </dgm:pt>
    <dgm:pt modelId="{FB6963AC-A2A3-4183-B7E7-43BD12B661CA}" type="pres">
      <dgm:prSet presAssocID="{A5BEE7F5-ABAE-49B3-A74D-B7F8317CCF33}" presName="LevelTwoTextNode" presStyleLbl="node2" presStyleIdx="1" presStyleCnt="2" custScaleX="120516" custLinFactNeighborX="1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E4575D-27C2-4024-8B8C-B6391CDAA2E8}" type="pres">
      <dgm:prSet presAssocID="{A5BEE7F5-ABAE-49B3-A74D-B7F8317CCF33}" presName="level3hierChild" presStyleCnt="0"/>
      <dgm:spPr/>
    </dgm:pt>
  </dgm:ptLst>
  <dgm:cxnLst>
    <dgm:cxn modelId="{09550456-7F9F-4E37-9FF2-C2152532A634}" type="presOf" srcId="{D37E0943-1450-47D1-8059-D57E453429BF}" destId="{50259603-AD4A-453E-9DA7-6F2CA1F27B2C}" srcOrd="0" destOrd="0" presId="urn:microsoft.com/office/officeart/2005/8/layout/hierarchy2"/>
    <dgm:cxn modelId="{CF78A6E7-5A1B-49A9-9333-7B6FD8C7139E}" type="presOf" srcId="{6BCA330D-7843-4D85-B4BE-999CB9E287A6}" destId="{F1C01F08-B9CC-474D-BE5D-4079304BC27D}" srcOrd="0" destOrd="0" presId="urn:microsoft.com/office/officeart/2005/8/layout/hierarchy2"/>
    <dgm:cxn modelId="{7FF7FEA6-BE0A-477D-911D-0DC018BF0F31}" type="presOf" srcId="{D4D6F0FC-24DC-436A-8AC6-B027AC1D79CF}" destId="{9C832A28-DF48-45C9-8FA8-23A0F649E0CE}" srcOrd="1" destOrd="0" presId="urn:microsoft.com/office/officeart/2005/8/layout/hierarchy2"/>
    <dgm:cxn modelId="{802DF5E9-2EE0-4700-9706-BDA8220CFF31}" type="presOf" srcId="{D4D6F0FC-24DC-436A-8AC6-B027AC1D79CF}" destId="{A28D4B38-60BC-4EEF-A772-C1F185BA73F5}" srcOrd="0" destOrd="0" presId="urn:microsoft.com/office/officeart/2005/8/layout/hierarchy2"/>
    <dgm:cxn modelId="{1DCB1224-8497-4000-ADAE-34DE16E96A43}" srcId="{0F617E17-1BBB-4472-BD59-869DC8F07A9D}" destId="{A5BEE7F5-ABAE-49B3-A74D-B7F8317CCF33}" srcOrd="1" destOrd="0" parTransId="{6BCA330D-7843-4D85-B4BE-999CB9E287A6}" sibTransId="{7F5F24CF-2F37-4DB2-86B3-70D95E9EA14A}"/>
    <dgm:cxn modelId="{0E34B67B-C32E-434B-B9BF-0AB0613D37D7}" type="presOf" srcId="{A5BEE7F5-ABAE-49B3-A74D-B7F8317CCF33}" destId="{FB6963AC-A2A3-4183-B7E7-43BD12B661CA}" srcOrd="0" destOrd="0" presId="urn:microsoft.com/office/officeart/2005/8/layout/hierarchy2"/>
    <dgm:cxn modelId="{8A81A501-5530-4879-903D-23D640917572}" srcId="{0F617E17-1BBB-4472-BD59-869DC8F07A9D}" destId="{D37E0943-1450-47D1-8059-D57E453429BF}" srcOrd="0" destOrd="0" parTransId="{D4D6F0FC-24DC-436A-8AC6-B027AC1D79CF}" sibTransId="{88050753-D035-41F1-82EE-C30FD09DBF53}"/>
    <dgm:cxn modelId="{9F7CB3AF-E247-43BA-BA40-E682428939A8}" type="presOf" srcId="{0F617E17-1BBB-4472-BD59-869DC8F07A9D}" destId="{0F1A2873-9F7D-4039-B1CA-8FF394AF040D}" srcOrd="0" destOrd="0" presId="urn:microsoft.com/office/officeart/2005/8/layout/hierarchy2"/>
    <dgm:cxn modelId="{86AD6D71-2617-43F3-AA69-1D1127C3F87E}" type="presOf" srcId="{B86BA927-8D55-43F8-A424-DDB9CB99F123}" destId="{3B005C9C-F73F-4E24-9EFD-33BA4817D271}" srcOrd="0" destOrd="0" presId="urn:microsoft.com/office/officeart/2005/8/layout/hierarchy2"/>
    <dgm:cxn modelId="{5571C910-9584-4B38-8B5C-9937E3D1C7C4}" type="presOf" srcId="{6BCA330D-7843-4D85-B4BE-999CB9E287A6}" destId="{69C6F2A5-223E-4C63-9FA9-E98B7078866D}" srcOrd="1" destOrd="0" presId="urn:microsoft.com/office/officeart/2005/8/layout/hierarchy2"/>
    <dgm:cxn modelId="{749C7814-7E7B-45C6-B628-8DC905FD9692}" srcId="{B86BA927-8D55-43F8-A424-DDB9CB99F123}" destId="{0F617E17-1BBB-4472-BD59-869DC8F07A9D}" srcOrd="0" destOrd="0" parTransId="{38C00EFE-7760-4959-AC9E-3E615296CADD}" sibTransId="{463C5AEA-1EC6-4A93-B116-5A574D3FA54E}"/>
    <dgm:cxn modelId="{E1AFA254-D122-4A7A-8593-E09858D11BE9}" type="presParOf" srcId="{3B005C9C-F73F-4E24-9EFD-33BA4817D271}" destId="{4F2734A4-9AA5-42E5-BEE3-D82205D20BBA}" srcOrd="0" destOrd="0" presId="urn:microsoft.com/office/officeart/2005/8/layout/hierarchy2"/>
    <dgm:cxn modelId="{3FE7BE83-98E0-4AC2-AE33-FE30A1A12B3A}" type="presParOf" srcId="{4F2734A4-9AA5-42E5-BEE3-D82205D20BBA}" destId="{0F1A2873-9F7D-4039-B1CA-8FF394AF040D}" srcOrd="0" destOrd="0" presId="urn:microsoft.com/office/officeart/2005/8/layout/hierarchy2"/>
    <dgm:cxn modelId="{C6D09B68-9337-4E50-BDEA-9377199D3E18}" type="presParOf" srcId="{4F2734A4-9AA5-42E5-BEE3-D82205D20BBA}" destId="{19173380-68A4-426C-90E1-958C88C806ED}" srcOrd="1" destOrd="0" presId="urn:microsoft.com/office/officeart/2005/8/layout/hierarchy2"/>
    <dgm:cxn modelId="{F0E4DBC6-82FB-48A4-B697-5FB2B3A60507}" type="presParOf" srcId="{19173380-68A4-426C-90E1-958C88C806ED}" destId="{A28D4B38-60BC-4EEF-A772-C1F185BA73F5}" srcOrd="0" destOrd="0" presId="urn:microsoft.com/office/officeart/2005/8/layout/hierarchy2"/>
    <dgm:cxn modelId="{254268AD-A4A2-47FA-B643-05448AB342D8}" type="presParOf" srcId="{A28D4B38-60BC-4EEF-A772-C1F185BA73F5}" destId="{9C832A28-DF48-45C9-8FA8-23A0F649E0CE}" srcOrd="0" destOrd="0" presId="urn:microsoft.com/office/officeart/2005/8/layout/hierarchy2"/>
    <dgm:cxn modelId="{3CC95936-8F2C-41EB-990B-E6A960338540}" type="presParOf" srcId="{19173380-68A4-426C-90E1-958C88C806ED}" destId="{311499C4-2F8A-45AC-AFD3-59982168EE1D}" srcOrd="1" destOrd="0" presId="urn:microsoft.com/office/officeart/2005/8/layout/hierarchy2"/>
    <dgm:cxn modelId="{06309759-7422-4EE0-8589-330ED8219AD1}" type="presParOf" srcId="{311499C4-2F8A-45AC-AFD3-59982168EE1D}" destId="{50259603-AD4A-453E-9DA7-6F2CA1F27B2C}" srcOrd="0" destOrd="0" presId="urn:microsoft.com/office/officeart/2005/8/layout/hierarchy2"/>
    <dgm:cxn modelId="{9E7F22C6-0CBE-4455-AD43-70AD285E024A}" type="presParOf" srcId="{311499C4-2F8A-45AC-AFD3-59982168EE1D}" destId="{9F7F43AF-02B7-44D2-9B37-D8E859E1E976}" srcOrd="1" destOrd="0" presId="urn:microsoft.com/office/officeart/2005/8/layout/hierarchy2"/>
    <dgm:cxn modelId="{C591EF4C-BE14-4A0A-A97D-C52797EE1127}" type="presParOf" srcId="{19173380-68A4-426C-90E1-958C88C806ED}" destId="{F1C01F08-B9CC-474D-BE5D-4079304BC27D}" srcOrd="2" destOrd="0" presId="urn:microsoft.com/office/officeart/2005/8/layout/hierarchy2"/>
    <dgm:cxn modelId="{2470E79F-E8D2-4787-B5D8-47962D6B03F8}" type="presParOf" srcId="{F1C01F08-B9CC-474D-BE5D-4079304BC27D}" destId="{69C6F2A5-223E-4C63-9FA9-E98B7078866D}" srcOrd="0" destOrd="0" presId="urn:microsoft.com/office/officeart/2005/8/layout/hierarchy2"/>
    <dgm:cxn modelId="{A9715ADB-2D1E-4BE9-953B-6E6BAC0FC3FB}" type="presParOf" srcId="{19173380-68A4-426C-90E1-958C88C806ED}" destId="{F8816F2E-3E09-4331-8A23-31251E0757CE}" srcOrd="3" destOrd="0" presId="urn:microsoft.com/office/officeart/2005/8/layout/hierarchy2"/>
    <dgm:cxn modelId="{FD347129-65A2-47B4-8837-5EEE2969EAE9}" type="presParOf" srcId="{F8816F2E-3E09-4331-8A23-31251E0757CE}" destId="{FB6963AC-A2A3-4183-B7E7-43BD12B661CA}" srcOrd="0" destOrd="0" presId="urn:microsoft.com/office/officeart/2005/8/layout/hierarchy2"/>
    <dgm:cxn modelId="{6FB0AE90-1EBA-4470-9F1A-0A2CF37440C5}" type="presParOf" srcId="{F8816F2E-3E09-4331-8A23-31251E0757CE}" destId="{8EE4575D-27C2-4024-8B8C-B6391CDAA2E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F3272-82EC-404F-AA84-A9DE19417615}">
      <dsp:nvSpPr>
        <dsp:cNvPr id="0" name=""/>
        <dsp:cNvSpPr/>
      </dsp:nvSpPr>
      <dsp:spPr>
        <a:xfrm>
          <a:off x="3118643" y="1417394"/>
          <a:ext cx="1676400" cy="1219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নাগরিক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178159" y="1476910"/>
        <a:ext cx="1557368" cy="1100168"/>
      </dsp:txXfrm>
    </dsp:sp>
    <dsp:sp modelId="{4F12A837-3296-4D36-BEDC-9C9D9D545D39}">
      <dsp:nvSpPr>
        <dsp:cNvPr id="0" name=""/>
        <dsp:cNvSpPr/>
      </dsp:nvSpPr>
      <dsp:spPr>
        <a:xfrm rot="16200000">
          <a:off x="3811894" y="1272445"/>
          <a:ext cx="2898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897" y="0"/>
              </a:lnTo>
            </a:path>
          </a:pathLst>
        </a:custGeom>
        <a:noFill/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5FB0E-A9C1-4FF3-B4BD-E5CA85D21D96}">
      <dsp:nvSpPr>
        <dsp:cNvPr id="0" name=""/>
        <dsp:cNvSpPr/>
      </dsp:nvSpPr>
      <dsp:spPr>
        <a:xfrm>
          <a:off x="2737641" y="-36141"/>
          <a:ext cx="2438404" cy="1163639"/>
        </a:xfrm>
        <a:prstGeom prst="roundRect">
          <a:avLst/>
        </a:prstGeom>
        <a:solidFill>
          <a:schemeClr val="accent5">
            <a:hueOff val="-3504825"/>
            <a:satOff val="5153"/>
            <a:lumOff val="4412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রাষ্ট্রের প্রতি আনুগত্য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794445" y="20663"/>
        <a:ext cx="2324796" cy="1050031"/>
      </dsp:txXfrm>
    </dsp:sp>
    <dsp:sp modelId="{324D3C3D-D84F-47B1-A55B-0D7E13242F97}">
      <dsp:nvSpPr>
        <dsp:cNvPr id="0" name=""/>
        <dsp:cNvSpPr/>
      </dsp:nvSpPr>
      <dsp:spPr>
        <a:xfrm>
          <a:off x="4795043" y="2026994"/>
          <a:ext cx="2746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631" y="0"/>
              </a:lnTo>
            </a:path>
          </a:pathLst>
        </a:custGeom>
        <a:noFill/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70133-8004-4C53-B662-6FDBEC6F50D8}">
      <dsp:nvSpPr>
        <dsp:cNvPr id="0" name=""/>
        <dsp:cNvSpPr/>
      </dsp:nvSpPr>
      <dsp:spPr>
        <a:xfrm>
          <a:off x="5069674" y="1402485"/>
          <a:ext cx="2697170" cy="1249017"/>
        </a:xfrm>
        <a:prstGeom prst="round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রাষ্ট্রের প্রতি দায়িত্ব ও কর্তব্য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130646" y="1463457"/>
        <a:ext cx="2575226" cy="1127073"/>
      </dsp:txXfrm>
    </dsp:sp>
    <dsp:sp modelId="{8C83DA2E-8BC3-4E05-8F77-3BDD6D045676}">
      <dsp:nvSpPr>
        <dsp:cNvPr id="0" name=""/>
        <dsp:cNvSpPr/>
      </dsp:nvSpPr>
      <dsp:spPr>
        <a:xfrm rot="5400000">
          <a:off x="3827337" y="2766100"/>
          <a:ext cx="2590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012" y="0"/>
              </a:lnTo>
            </a:path>
          </a:pathLst>
        </a:custGeom>
        <a:noFill/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BFD85-C501-422F-B5C2-DD31750074D6}">
      <dsp:nvSpPr>
        <dsp:cNvPr id="0" name=""/>
        <dsp:cNvSpPr/>
      </dsp:nvSpPr>
      <dsp:spPr>
        <a:xfrm>
          <a:off x="2732086" y="2895606"/>
          <a:ext cx="2449513" cy="1183660"/>
        </a:xfrm>
        <a:prstGeom prst="roundRect">
          <a:avLst/>
        </a:prstGeom>
        <a:solidFill>
          <a:schemeClr val="accent5">
            <a:hueOff val="-10514474"/>
            <a:satOff val="15460"/>
            <a:lumOff val="1323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রাষ্ট্র থেকে অধিকার লাভ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789868" y="2953388"/>
        <a:ext cx="2333949" cy="1068096"/>
      </dsp:txXfrm>
    </dsp:sp>
    <dsp:sp modelId="{7C97EEBE-40BA-41C6-BDA4-41FBE051755B}">
      <dsp:nvSpPr>
        <dsp:cNvPr id="0" name=""/>
        <dsp:cNvSpPr/>
      </dsp:nvSpPr>
      <dsp:spPr>
        <a:xfrm rot="10800000">
          <a:off x="2802739" y="2026994"/>
          <a:ext cx="3159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5904" y="0"/>
              </a:lnTo>
            </a:path>
          </a:pathLst>
        </a:custGeom>
        <a:noFill/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63220-4042-4BBB-97E6-6ED15342BE94}">
      <dsp:nvSpPr>
        <dsp:cNvPr id="0" name=""/>
        <dsp:cNvSpPr/>
      </dsp:nvSpPr>
      <dsp:spPr>
        <a:xfrm>
          <a:off x="127795" y="1402485"/>
          <a:ext cx="2674943" cy="1249017"/>
        </a:xfrm>
        <a:prstGeom prst="round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রাষ্ট্রের স্থায়ী বাসিন্দা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188767" y="1463457"/>
        <a:ext cx="2552999" cy="1127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A2873-9F7D-4039-B1CA-8FF394AF040D}">
      <dsp:nvSpPr>
        <dsp:cNvPr id="0" name=""/>
        <dsp:cNvSpPr/>
      </dsp:nvSpPr>
      <dsp:spPr>
        <a:xfrm>
          <a:off x="9157" y="1271380"/>
          <a:ext cx="2896924" cy="185143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42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নাগরিকত্ব লাভ</a:t>
          </a:r>
          <a:endParaRPr lang="en-US" sz="5400" kern="12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</dsp:txBody>
      <dsp:txXfrm>
        <a:off x="63384" y="1325607"/>
        <a:ext cx="2788470" cy="1742985"/>
      </dsp:txXfrm>
    </dsp:sp>
    <dsp:sp modelId="{A28D4B38-60BC-4EEF-A772-C1F185BA73F5}">
      <dsp:nvSpPr>
        <dsp:cNvPr id="0" name=""/>
        <dsp:cNvSpPr/>
      </dsp:nvSpPr>
      <dsp:spPr>
        <a:xfrm rot="19383437">
          <a:off x="2767746" y="1753471"/>
          <a:ext cx="1378086" cy="59004"/>
        </a:xfrm>
        <a:custGeom>
          <a:avLst/>
          <a:gdLst/>
          <a:ahLst/>
          <a:cxnLst/>
          <a:rect l="0" t="0" r="0" b="0"/>
          <a:pathLst>
            <a:path>
              <a:moveTo>
                <a:pt x="0" y="29502"/>
              </a:moveTo>
              <a:lnTo>
                <a:pt x="1378086" y="2950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22337" y="1748521"/>
        <a:ext cx="68904" cy="68904"/>
      </dsp:txXfrm>
    </dsp:sp>
    <dsp:sp modelId="{50259603-AD4A-453E-9DA7-6F2CA1F27B2C}">
      <dsp:nvSpPr>
        <dsp:cNvPr id="0" name=""/>
        <dsp:cNvSpPr/>
      </dsp:nvSpPr>
      <dsp:spPr>
        <a:xfrm>
          <a:off x="4007498" y="648628"/>
          <a:ext cx="3552410" cy="144043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42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জন্মসূত্রে </a:t>
          </a:r>
          <a:endParaRPr lang="en-US" sz="5400" kern="12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</dsp:txBody>
      <dsp:txXfrm>
        <a:off x="4049687" y="690817"/>
        <a:ext cx="3468032" cy="1356060"/>
      </dsp:txXfrm>
    </dsp:sp>
    <dsp:sp modelId="{F1C01F08-B9CC-474D-BE5D-4079304BC27D}">
      <dsp:nvSpPr>
        <dsp:cNvPr id="0" name=""/>
        <dsp:cNvSpPr/>
      </dsp:nvSpPr>
      <dsp:spPr>
        <a:xfrm rot="2135699">
          <a:off x="2773140" y="2581723"/>
          <a:ext cx="1422987" cy="59004"/>
        </a:xfrm>
        <a:custGeom>
          <a:avLst/>
          <a:gdLst/>
          <a:ahLst/>
          <a:cxnLst/>
          <a:rect l="0" t="0" r="0" b="0"/>
          <a:pathLst>
            <a:path>
              <a:moveTo>
                <a:pt x="0" y="29502"/>
              </a:moveTo>
              <a:lnTo>
                <a:pt x="1422987" y="29502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49058" y="2575651"/>
        <a:ext cx="71149" cy="71149"/>
      </dsp:txXfrm>
    </dsp:sp>
    <dsp:sp modelId="{FB6963AC-A2A3-4183-B7E7-43BD12B661CA}">
      <dsp:nvSpPr>
        <dsp:cNvPr id="0" name=""/>
        <dsp:cNvSpPr/>
      </dsp:nvSpPr>
      <dsp:spPr>
        <a:xfrm>
          <a:off x="4063185" y="2305132"/>
          <a:ext cx="3471918" cy="144043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42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rPr>
            <a:t>অনুমোদন সূত্রে </a:t>
          </a:r>
          <a:endParaRPr lang="en-US" sz="5400" kern="1200" dirty="0">
            <a:solidFill>
              <a:srgbClr val="FF0066"/>
            </a:solidFill>
            <a:latin typeface="NikoshBAN" pitchFamily="2" charset="0"/>
            <a:cs typeface="NikoshBAN" pitchFamily="2" charset="0"/>
          </a:endParaRPr>
        </a:p>
      </dsp:txBody>
      <dsp:txXfrm>
        <a:off x="4105374" y="2347321"/>
        <a:ext cx="3387540" cy="135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6D34B-AA66-4DE0-AE19-5B60FB60F011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E3DC4-8ACE-4E6D-BF9E-51E332BCC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6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34E2FC1-3C61-45BD-A38C-DEC24417DA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2785DB-98A9-4C9B-87E0-F28D2AA72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34E2FC1-3C61-45BD-A38C-DEC24417DA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2785DB-98A9-4C9B-87E0-F28D2AA72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34E2FC1-3C61-45BD-A38C-DEC24417DA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2785DB-98A9-4C9B-87E0-F28D2AA72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34E2FC1-3C61-45BD-A38C-DEC24417DA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2785DB-98A9-4C9B-87E0-F28D2AA72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34E2FC1-3C61-45BD-A38C-DEC24417DA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2785DB-98A9-4C9B-87E0-F28D2AA72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34E2FC1-3C61-45BD-A38C-DEC24417DA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2785DB-98A9-4C9B-87E0-F28D2AA72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  <a:prstGeom prst="rect">
            <a:avLst/>
          </a:prstGeo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34E2FC1-3C61-45BD-A38C-DEC24417DA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2785DB-98A9-4C9B-87E0-F28D2AA72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34E2FC1-3C61-45BD-A38C-DEC24417DA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2785DB-98A9-4C9B-87E0-F28D2AA72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34E2FC1-3C61-45BD-A38C-DEC24417DA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2785DB-98A9-4C9B-87E0-F28D2AA72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34E2FC1-3C61-45BD-A38C-DEC24417DA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2785DB-98A9-4C9B-87E0-F28D2AA72F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  <a:prstGeom prst="rect">
            <a:avLst/>
          </a:prstGeo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734E2FC1-3C61-45BD-A38C-DEC24417DA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FD2785DB-98A9-4C9B-87E0-F28D2AA72F2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759097" y="6488668"/>
            <a:ext cx="762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800" kern="120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সাইফুল ইসলাম </a:t>
            </a:r>
            <a:r>
              <a:rPr lang="en-US" sz="1800" kern="1200" dirty="0" err="1" smtClean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সহকারী</a:t>
            </a:r>
            <a:r>
              <a:rPr lang="en-US" sz="1800" kern="120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800" kern="1200" dirty="0" err="1" smtClean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lang="bn-IN" sz="1800" kern="120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সর্বলক্ষণা আলিম মাদরাসা মনোহরদী নরসিংদী মোবাইল-০১৭৫৩০৯৩৫৫৫</a:t>
            </a:r>
            <a:endParaRPr lang="en-US" sz="1800" kern="1200" dirty="0" smtClean="0">
              <a:solidFill>
                <a:srgbClr val="00B050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543799" cy="5528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3735" y="0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548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305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620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105400"/>
            <a:ext cx="8077200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আর যারা কিছু শর্ত পূরণ করে নাগরিকত্ব লাভের জন্য আবেদনের মাধ্যমে নাগরিক হয় তারা অনুমোদনসূত্রে নাগরিক।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b="30079"/>
          <a:stretch/>
        </p:blipFill>
        <p:spPr>
          <a:xfrm>
            <a:off x="647700" y="762000"/>
            <a:ext cx="7886700" cy="3942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" y="4953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‘ক’ দল-নাগরিকত্ব লাভের কোন কোন পদ্ধতি এখানে উল্লেখ আছে?  </a:t>
            </a:r>
          </a:p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‘খ’ দল- একজন সুনাগরিকের বৈশিষ্ট্য কি কি?   </a:t>
            </a:r>
          </a:p>
        </p:txBody>
      </p:sp>
    </p:spTree>
    <p:extLst>
      <p:ext uri="{BB962C8B-B14F-4D97-AF65-F5344CB8AC3E}">
        <p14:creationId xmlns:p14="http://schemas.microsoft.com/office/powerpoint/2010/main" val="407931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নাগরিকের প্রধান বৈশিষ্ট্য কয়টি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31890" y="2116281"/>
            <a:ext cx="264557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টি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6465" y="2130650"/>
            <a:ext cx="2661105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 টি 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331890" y="3070860"/>
            <a:ext cx="265793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 টি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2837" y="3136789"/>
            <a:ext cx="264659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টি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3886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 কারা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1890" y="4724399"/>
            <a:ext cx="2753881" cy="701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 বাসিন্দা 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58323" y="4746359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আনুগত্য 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62981" y="5654268"/>
            <a:ext cx="2722790" cy="6655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সবগুলো 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76465" y="5654268"/>
            <a:ext cx="2693762" cy="665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অধিকারভুগী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90600" y="533399"/>
            <a:ext cx="3153822" cy="744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048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571500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9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smtClean="0">
                <a:latin typeface="TonnyBanglaMJ" pitchFamily="2" charset="0"/>
                <a:cs typeface="TonnyBanglaMJ" pitchFamily="2" charset="0"/>
              </a:rPr>
              <a:t>evoxi KvR</a:t>
            </a:r>
            <a:endParaRPr lang="en-US" sz="7200" dirty="0">
              <a:latin typeface="TonnyBanglaMJ" pitchFamily="2" charset="0"/>
              <a:cs typeface="TonnyBanglaMJ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-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534411"/>
            <a:ext cx="7696200" cy="5745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2004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rgbClr val="00B0F0"/>
                </a:solidFill>
              </a:rPr>
              <a:t>ধন্যবাদ</a:t>
            </a:r>
            <a:r>
              <a:rPr lang="en-US" sz="7200" dirty="0" smtClean="0">
                <a:solidFill>
                  <a:srgbClr val="00B0F0"/>
                </a:solidFill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</a:rPr>
              <a:t>সকলকে</a:t>
            </a:r>
            <a:r>
              <a:rPr lang="en-US" sz="7200" dirty="0" smtClean="0">
                <a:solidFill>
                  <a:srgbClr val="00B0F0"/>
                </a:solidFill>
              </a:rPr>
              <a:t> 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8100" y="4388584"/>
            <a:ext cx="8801100" cy="2970311"/>
            <a:chOff x="419100" y="3201889"/>
            <a:chExt cx="8801100" cy="2970311"/>
          </a:xfrm>
        </p:grpSpPr>
        <p:grpSp>
          <p:nvGrpSpPr>
            <p:cNvPr id="5" name="Group 4"/>
            <p:cNvGrpSpPr/>
            <p:nvPr/>
          </p:nvGrpSpPr>
          <p:grpSpPr>
            <a:xfrm>
              <a:off x="419100" y="3432990"/>
              <a:ext cx="4191000" cy="2739210"/>
              <a:chOff x="4648200" y="2438401"/>
              <a:chExt cx="4191000" cy="273921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648200" y="2438401"/>
                <a:ext cx="4191000" cy="2739210"/>
              </a:xfrm>
              <a:prstGeom prst="round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2521565"/>
                <a:ext cx="36576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90600" y="3201889"/>
              <a:ext cx="4191000" cy="18466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76200" indent="0">
                <a:buNone/>
              </a:pPr>
              <a:r>
                <a:rPr lang="en-GB" altLang="en-US" sz="3200" i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সাইফুল</a:t>
              </a:r>
              <a:r>
                <a:rPr lang="en-US" altLang="en-US" sz="3200" i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altLang="en-US" sz="3200" i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zh-CN" alt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6200" indent="0">
                <a:buNone/>
              </a:pPr>
              <a:r>
                <a:rPr lang="en-GB" altLang="en-US" sz="2400" i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altLang="en-US" sz="2400" i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altLang="en-US" sz="2400" i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bn-IN" altLang="en-US" sz="2400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6200" indent="0">
                <a:spcBef>
                  <a:spcPts val="600"/>
                </a:spcBef>
                <a:buNone/>
              </a:pPr>
              <a:r>
                <a:rPr lang="en-GB" altLang="en-US" sz="2400" i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সর্বলক্ষণা</a:t>
              </a:r>
              <a:r>
                <a:rPr lang="en-US" altLang="en-US" sz="2400" i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altLang="en-US" sz="2400" i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আলিম</a:t>
              </a:r>
              <a:r>
                <a:rPr lang="en-US" altLang="en-US" sz="2400" i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altLang="en-US" sz="2400" i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endParaRPr lang="en-US" sz="2400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6200" indent="0">
                <a:spcBef>
                  <a:spcPts val="600"/>
                </a:spcBef>
                <a:buNone/>
              </a:pPr>
              <a:r>
                <a:rPr lang="en-GB" altLang="en-US" sz="2400" i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মনোহ</a:t>
              </a:r>
              <a:r>
                <a:rPr lang="en-US" altLang="en-US" sz="2400" i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GB" altLang="en-US" sz="2400" i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দী</a:t>
              </a:r>
              <a:r>
                <a:rPr lang="en-US" altLang="en-US" sz="2400" i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en-GB" altLang="en-US" sz="2400" i="1" dirty="0" err="1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নরসিংদী</a:t>
              </a:r>
              <a:r>
                <a:rPr lang="bn-IN" altLang="en-US" sz="2400" i="1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6400" y="3232905"/>
              <a:ext cx="37338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বিশ্বপরিচয়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sz="3600" i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i="1" dirty="0" smtClean="0">
                  <a:latin typeface="NikoshBAN" pitchFamily="2" charset="0"/>
                  <a:cs typeface="NikoshBAN" pitchFamily="2" charset="0"/>
                </a:rPr>
                <a:t>৭ম </a:t>
              </a:r>
              <a:r>
                <a:rPr lang="en-US" sz="3200" i="1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i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১৩শ </a:t>
              </a:r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 , </a:t>
              </a:r>
              <a:r>
                <a:rPr lang="en-US" sz="2800" i="1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i="1" dirty="0" smtClean="0">
                  <a:latin typeface="NikoshBAN" pitchFamily="2" charset="0"/>
                  <a:cs typeface="NikoshBAN" pitchFamily="2" charset="0"/>
                </a:rPr>
                <a:t>- ১ও২ </a:t>
              </a:r>
              <a:endParaRPr lang="bn-IN" sz="2800" i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" y="221159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u="sng" dirty="0" smtClean="0">
                <a:latin typeface="NikoshBAN" pitchFamily="2" charset="0"/>
                <a:cs typeface="NikoshBAN" pitchFamily="2" charset="0"/>
              </a:rPr>
              <a:t>উপস্থাপনায়- </a:t>
            </a:r>
            <a:endParaRPr lang="en-US" sz="4000" i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148258"/>
            <a:ext cx="2316491" cy="3054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2" r="21555"/>
          <a:stretch/>
        </p:blipFill>
        <p:spPr>
          <a:xfrm>
            <a:off x="4264818" y="870250"/>
            <a:ext cx="840582" cy="52431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195374"/>
            <a:ext cx="2512219" cy="2882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198"/>
            <a:ext cx="3548297" cy="2352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9" y="838199"/>
            <a:ext cx="3535441" cy="2352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3429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0848" y="3466520"/>
            <a:ext cx="207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নিউ-ইয়র্ক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95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শহরের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3349" y="4495800"/>
            <a:ext cx="173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নগর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558" y="5334000"/>
            <a:ext cx="5821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নগরে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7149" y="5334000"/>
            <a:ext cx="1731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itchFamily="2" charset="0"/>
              </a:rPr>
              <a:t>নাগরিক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19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133600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 ও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59" b="752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12"/>
          <a:stretch/>
        </p:blipFill>
        <p:spPr>
          <a:xfrm>
            <a:off x="2490716" y="2590800"/>
            <a:ext cx="1828800" cy="2085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000" y="33528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নাগরিকত্বের ধারণা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59" b="752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12"/>
          <a:stretch/>
        </p:blipFill>
        <p:spPr>
          <a:xfrm>
            <a:off x="1869743" y="3952964"/>
            <a:ext cx="18288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8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C 0.00278 0.04953 0.01233 0.08541 0.02205 0.08541 C 0.0316 0.08541 0.04011 0.04953 0.04288 2.22222E-6 C 0.04705 0.04953 0.05538 0.08541 0.06511 0.08541 C 0.07483 0.08541 0.08333 0.04953 0.08594 2.22222E-6 C 0.08993 0.04953 0.09827 0.08541 0.10799 0.08541 C 0.11806 0.08541 0.12761 0.04953 0.13021 2.22222E-6 C 0.13299 0.04953 0.14149 0.08541 0.15261 0.08541 C 0.16077 0.08541 0.17049 0.04953 0.17344 2.22222E-6 C 0.17622 0.04953 0.18594 0.08541 0.19549 0.08541 C 0.20521 0.08541 0.21354 0.04953 0.21649 2.22222E-6 C 0.22066 0.04953 0.22882 0.08541 0.23872 0.08541 C 0.24827 0.08541 0.25677 0.04953 0.26077 2.22222E-6 C 0.26337 0.04953 0.27188 0.08541 0.28143 0.08541 C 0.29149 0.08541 0.30122 0.04953 0.30382 2.22222E-6 C 0.3066 0.04953 0.31511 0.08541 0.32604 0.08541 C 0.33577 0.08541 0.34393 0.04953 0.34705 2.22222E-6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4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00278 C 0.04636 0.05231 0.0632 0.08819 0.08021 0.08819 C 0.09705 0.08819 0.11198 0.05231 0.11684 0.00278 C 0.12431 0.05231 0.13872 0.08819 0.15591 0.08819 C 0.17275 0.08819 0.18768 0.05231 0.19219 0.00278 C 0.19914 0.05231 0.21407 0.08819 0.23091 0.08819 C 0.24861 0.08819 0.26545 0.05231 0.26997 0.00278 C 0.27483 0.05231 0.28976 0.08819 0.30903 0.08819 C 0.32344 0.08819 0.34045 0.05231 0.34584 0.00278 C 0.35052 0.05231 0.36736 0.08819 0.38438 0.08819 C 0.40105 0.08819 0.41598 0.05231 0.42101 0.00278 C 0.42848 0.05231 0.44289 0.08819 0.46007 0.08819 C 0.47691 0.08819 0.49184 0.05231 0.49879 0.00278 C 0.5033 0.05231 0.51823 0.08819 0.53507 0.08819 C 0.55278 0.08819 0.56962 0.05231 0.57414 0.00278 C 0.579 0.05231 0.59393 0.08819 0.6132 0.08819 C 0.63004 0.08819 0.64462 0.05231 0.65 0.00278 " pathEditMode="relative" rAng="0" ptsTypes="fffffffffffffffff">
                                      <p:cBhvr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 descr="Bouquet"/>
          <p:cNvSpPr/>
          <p:nvPr/>
        </p:nvSpPr>
        <p:spPr bwMode="auto">
          <a:xfrm>
            <a:off x="990600" y="9144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438400"/>
            <a:ext cx="7696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নাগরিকত্ব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পারবে ।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করতে পারবে ।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r="8596"/>
          <a:stretch/>
        </p:blipFill>
        <p:spPr>
          <a:xfrm>
            <a:off x="975852" y="914400"/>
            <a:ext cx="301752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14400"/>
            <a:ext cx="3048000" cy="228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4772" y="2743200"/>
            <a:ext cx="1569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পাসপোর্ট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7586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পাসপোর্ট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724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রাষ্ট্রে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অধিবাসীকে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নাগরিকের ৪ টি প্রধান বৈশিষ্ট্য- </a:t>
            </a:r>
            <a:endParaRPr lang="en-US" sz="40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3487112"/>
              </p:ext>
            </p:extLst>
          </p:nvPr>
        </p:nvGraphicFramePr>
        <p:xfrm>
          <a:off x="685800" y="1676400"/>
          <a:ext cx="7924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57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6F3272-82EC-404F-AA84-A9DE19417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696F3272-82EC-404F-AA84-A9DE19417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12A837-3296-4D36-BEDC-9C9D9D545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4F12A837-3296-4D36-BEDC-9C9D9D545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5FB0E-A9C1-4FF3-B4BD-E5CA85D21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C855FB0E-A9C1-4FF3-B4BD-E5CA85D21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4D3C3D-D84F-47B1-A55B-0D7E13242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324D3C3D-D84F-47B1-A55B-0D7E13242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270133-8004-4C53-B662-6FDBEC6F5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45270133-8004-4C53-B662-6FDBEC6F5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83DA2E-8BC3-4E05-8F77-3BDD6D045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8C83DA2E-8BC3-4E05-8F77-3BDD6D045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3BFD85-C501-422F-B5C2-DD3175007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BE3BFD85-C501-422F-B5C2-DD3175007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97EEBE-40BA-41C6-BDA4-41FBE0517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7C97EEBE-40BA-41C6-BDA4-41FBE0517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763220-4042-4BBB-97E6-6ED15342B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12763220-4042-4BBB-97E6-6ED15342B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b="23049"/>
          <a:stretch/>
        </p:blipFill>
        <p:spPr>
          <a:xfrm>
            <a:off x="914400" y="1600201"/>
            <a:ext cx="67818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609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-  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876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উপরুক্ত ছবির সানিয়া মির্জা বর্তমানে কোন দেশের দেশের নাগরিক?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3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9405189"/>
              </p:ext>
            </p:extLst>
          </p:nvPr>
        </p:nvGraphicFramePr>
        <p:xfrm>
          <a:off x="914400" y="1701800"/>
          <a:ext cx="7620000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906959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u="sng" dirty="0" smtClean="0">
                <a:latin typeface="NikoshBAN" pitchFamily="2" charset="0"/>
                <a:cs typeface="NikoshBAN" pitchFamily="2" charset="0"/>
              </a:rPr>
              <a:t>নাগরিকত্ব লাভের উপায়- 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1A2873-9F7D-4039-B1CA-8FF394AF0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F1A2873-9F7D-4039-B1CA-8FF394AF0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8D4B38-60BC-4EEF-A772-C1F185BA7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28D4B38-60BC-4EEF-A772-C1F185BA7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259603-AD4A-453E-9DA7-6F2CA1F27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50259603-AD4A-453E-9DA7-6F2CA1F27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C01F08-B9CC-474D-BE5D-4079304BC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1C01F08-B9CC-474D-BE5D-4079304BC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963AC-A2A3-4183-B7E7-43BD12B66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B6963AC-A2A3-4183-B7E7-43BD12B66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246</TotalTime>
  <Words>267</Words>
  <Application>Microsoft Office PowerPoint</Application>
  <PresentationFormat>On-screen Show (4:3)</PresentationFormat>
  <Paragraphs>62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微软雅黑</vt:lpstr>
      <vt:lpstr>Calibri</vt:lpstr>
      <vt:lpstr>NikoshBAN</vt:lpstr>
      <vt:lpstr>Times New Roman</vt:lpstr>
      <vt:lpstr>TonnyBanglaMJ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evoxi KvR</vt:lpstr>
      <vt:lpstr>ধন্যবাদ সকলকে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42</cp:revision>
  <dcterms:created xsi:type="dcterms:W3CDTF">2019-08-04T14:04:51Z</dcterms:created>
  <dcterms:modified xsi:type="dcterms:W3CDTF">2021-02-10T14:41:46Z</dcterms:modified>
</cp:coreProperties>
</file>