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58" r:id="rId3"/>
    <p:sldId id="269" r:id="rId4"/>
    <p:sldId id="270" r:id="rId5"/>
    <p:sldId id="260" r:id="rId6"/>
    <p:sldId id="261" r:id="rId7"/>
    <p:sldId id="262" r:id="rId8"/>
    <p:sldId id="263" r:id="rId9"/>
    <p:sldId id="268" r:id="rId10"/>
    <p:sldId id="271" r:id="rId11"/>
    <p:sldId id="272" r:id="rId12"/>
    <p:sldId id="266" r:id="rId13"/>
    <p:sldId id="267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57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5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3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8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9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95F36AD-12BB-4E2F-BB75-92695DDE763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FC3FEBD-5E7E-4705-8EE6-47F3B343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B03C9-1462-4AEA-A78E-9F29BDDF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" y="238432"/>
            <a:ext cx="11710219" cy="63811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3B201-337E-4CC9-B7BA-899C6262D298}"/>
              </a:ext>
            </a:extLst>
          </p:cNvPr>
          <p:cNvSpPr txBox="1"/>
          <p:nvPr/>
        </p:nvSpPr>
        <p:spPr>
          <a:xfrm>
            <a:off x="7433187" y="481781"/>
            <a:ext cx="4257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0573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9BAC2-4CFD-471E-960F-28B418811C79}"/>
              </a:ext>
            </a:extLst>
          </p:cNvPr>
          <p:cNvSpPr txBox="1"/>
          <p:nvPr/>
        </p:nvSpPr>
        <p:spPr>
          <a:xfrm>
            <a:off x="1700981" y="1307690"/>
            <a:ext cx="118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6ED03-DF16-4AEA-BB41-4C0B668A2B48}"/>
              </a:ext>
            </a:extLst>
          </p:cNvPr>
          <p:cNvSpPr txBox="1"/>
          <p:nvPr/>
        </p:nvSpPr>
        <p:spPr>
          <a:xfrm>
            <a:off x="1700981" y="2930013"/>
            <a:ext cx="110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8C7FB-3431-49D2-83FD-923C4D946328}"/>
              </a:ext>
            </a:extLst>
          </p:cNvPr>
          <p:cNvSpPr txBox="1"/>
          <p:nvPr/>
        </p:nvSpPr>
        <p:spPr>
          <a:xfrm>
            <a:off x="1573161" y="4650658"/>
            <a:ext cx="110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5AA6F-80C6-4D45-9FC1-39653431858B}"/>
              </a:ext>
            </a:extLst>
          </p:cNvPr>
          <p:cNvSpPr txBox="1"/>
          <p:nvPr/>
        </p:nvSpPr>
        <p:spPr>
          <a:xfrm>
            <a:off x="6774426" y="1494503"/>
            <a:ext cx="1474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7872A-0864-441B-8CE7-F71F8EF79599}"/>
              </a:ext>
            </a:extLst>
          </p:cNvPr>
          <p:cNvSpPr txBox="1"/>
          <p:nvPr/>
        </p:nvSpPr>
        <p:spPr>
          <a:xfrm>
            <a:off x="6774426" y="3165987"/>
            <a:ext cx="2271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BBF81-A9D6-49AD-B65F-752BFCF2D97C}"/>
              </a:ext>
            </a:extLst>
          </p:cNvPr>
          <p:cNvSpPr txBox="1"/>
          <p:nvPr/>
        </p:nvSpPr>
        <p:spPr>
          <a:xfrm>
            <a:off x="6951408" y="4650658"/>
            <a:ext cx="2005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2F1FA-AB24-416A-8381-587B680C310C}"/>
              </a:ext>
            </a:extLst>
          </p:cNvPr>
          <p:cNvSpPr txBox="1"/>
          <p:nvPr/>
        </p:nvSpPr>
        <p:spPr>
          <a:xfrm>
            <a:off x="1986116" y="353961"/>
            <a:ext cx="8544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number with word</a:t>
            </a:r>
          </a:p>
        </p:txBody>
      </p:sp>
    </p:spTree>
    <p:extLst>
      <p:ext uri="{BB962C8B-B14F-4D97-AF65-F5344CB8AC3E}">
        <p14:creationId xmlns:p14="http://schemas.microsoft.com/office/powerpoint/2010/main" val="25488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0.31172 0.27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32487 0.23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31654 -0.443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82EAE-2268-4A9C-A5E2-47F85E699423}"/>
              </a:ext>
            </a:extLst>
          </p:cNvPr>
          <p:cNvSpPr txBox="1"/>
          <p:nvPr/>
        </p:nvSpPr>
        <p:spPr>
          <a:xfrm>
            <a:off x="403124" y="2212258"/>
            <a:ext cx="553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open at page 12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483E9-BDF0-45CB-8BB2-FCB696F4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523" y="254143"/>
            <a:ext cx="5949353" cy="63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6B895-CBF3-4540-9794-8827814CA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54" y="263012"/>
            <a:ext cx="11670891" cy="63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5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2448A-EDE1-4358-BF60-F569766C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189" y="3086070"/>
            <a:ext cx="7621" cy="685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0F5CB-F95B-4217-9834-644023375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5" y="403123"/>
            <a:ext cx="11596855" cy="59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455BD-AE2D-4692-B378-BE987F886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7" y="218459"/>
            <a:ext cx="11749550" cy="64210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F2482D-0D12-4C6C-8A6E-2CEEEAFBFD2C}"/>
              </a:ext>
            </a:extLst>
          </p:cNvPr>
          <p:cNvSpPr/>
          <p:nvPr/>
        </p:nvSpPr>
        <p:spPr>
          <a:xfrm>
            <a:off x="8711380" y="5938683"/>
            <a:ext cx="3018503" cy="589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5296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F1FFE-41BF-453F-A930-6B145DABF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06" y="1108587"/>
            <a:ext cx="3772482" cy="4778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0BD89D-5AD8-4BE4-8E07-BEEFA274CFB0}"/>
              </a:ext>
            </a:extLst>
          </p:cNvPr>
          <p:cNvSpPr txBox="1"/>
          <p:nvPr/>
        </p:nvSpPr>
        <p:spPr>
          <a:xfrm>
            <a:off x="5368413" y="3352800"/>
            <a:ext cx="66466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 M Saiful Islam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Head Teacher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Musrat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Madati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Govt. Primary School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Kaligonj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Lalmonirhat</a:t>
            </a:r>
            <a:r>
              <a:rPr lang="en-US" sz="3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6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0800C8-839E-4A84-9332-0246489756C6}"/>
              </a:ext>
            </a:extLst>
          </p:cNvPr>
          <p:cNvSpPr txBox="1"/>
          <p:nvPr/>
        </p:nvSpPr>
        <p:spPr>
          <a:xfrm>
            <a:off x="6096000" y="1843950"/>
            <a:ext cx="50734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Class:2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Unit:6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1-3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4omn</a:t>
            </a:r>
          </a:p>
        </p:txBody>
      </p:sp>
    </p:spTree>
    <p:extLst>
      <p:ext uri="{BB962C8B-B14F-4D97-AF65-F5344CB8AC3E}">
        <p14:creationId xmlns:p14="http://schemas.microsoft.com/office/powerpoint/2010/main" val="427671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B5613-3B44-4AC2-8EC7-5FA0767B48B5}"/>
              </a:ext>
            </a:extLst>
          </p:cNvPr>
          <p:cNvSpPr txBox="1"/>
          <p:nvPr/>
        </p:nvSpPr>
        <p:spPr>
          <a:xfrm>
            <a:off x="1592826" y="757084"/>
            <a:ext cx="5732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5FCAA6-789F-48A0-A79B-1009D605E912}"/>
              </a:ext>
            </a:extLst>
          </p:cNvPr>
          <p:cNvSpPr txBox="1"/>
          <p:nvPr/>
        </p:nvSpPr>
        <p:spPr>
          <a:xfrm>
            <a:off x="1592826" y="2035277"/>
            <a:ext cx="186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F621F-A7A5-4671-8F00-20E59480A923}"/>
              </a:ext>
            </a:extLst>
          </p:cNvPr>
          <p:cNvSpPr txBox="1"/>
          <p:nvPr/>
        </p:nvSpPr>
        <p:spPr>
          <a:xfrm>
            <a:off x="3726426" y="1995948"/>
            <a:ext cx="7049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30.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A3CA4-0A4C-4307-8A0A-E0BF1319F965}"/>
              </a:ext>
            </a:extLst>
          </p:cNvPr>
          <p:cNvSpPr txBox="1"/>
          <p:nvPr/>
        </p:nvSpPr>
        <p:spPr>
          <a:xfrm>
            <a:off x="1592826" y="3530062"/>
            <a:ext cx="186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2606C-B61F-4366-BE4A-FE3329E87F8C}"/>
              </a:ext>
            </a:extLst>
          </p:cNvPr>
          <p:cNvSpPr txBox="1"/>
          <p:nvPr/>
        </p:nvSpPr>
        <p:spPr>
          <a:xfrm>
            <a:off x="3726426" y="3661724"/>
            <a:ext cx="780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30 in figures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99FC0-A7E7-48BB-9A2B-00A8629FA191}"/>
              </a:ext>
            </a:extLst>
          </p:cNvPr>
          <p:cNvSpPr txBox="1"/>
          <p:nvPr/>
        </p:nvSpPr>
        <p:spPr>
          <a:xfrm>
            <a:off x="3883742" y="5112774"/>
            <a:ext cx="7806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4.1.2 Write numbers up to 10 in figures and in words.</a:t>
            </a:r>
          </a:p>
        </p:txBody>
      </p:sp>
    </p:spTree>
    <p:extLst>
      <p:ext uri="{BB962C8B-B14F-4D97-AF65-F5344CB8AC3E}">
        <p14:creationId xmlns:p14="http://schemas.microsoft.com/office/powerpoint/2010/main" val="402425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532985-480A-4BFC-A962-55EE71759269}"/>
              </a:ext>
            </a:extLst>
          </p:cNvPr>
          <p:cNvSpPr txBox="1"/>
          <p:nvPr/>
        </p:nvSpPr>
        <p:spPr>
          <a:xfrm>
            <a:off x="1064705" y="1317523"/>
            <a:ext cx="2119244" cy="468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5A8CB-4773-457A-8CAD-BE5E4588A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27" y="1543665"/>
            <a:ext cx="875630" cy="814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912C3B-6CEC-4E1D-9B17-1C624720D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89" y="1612616"/>
            <a:ext cx="875630" cy="81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38A92-2635-4D3A-A562-DAC37F704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97" y="2448536"/>
            <a:ext cx="875630" cy="814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7293B1-60D0-4808-A1E5-E11899F88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27" y="2506390"/>
            <a:ext cx="875630" cy="814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AFA88-8959-41AD-BBD6-F7044125A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27" y="3429000"/>
            <a:ext cx="875630" cy="814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F138E-8BAF-4586-9EED-A72B63874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89" y="3536977"/>
            <a:ext cx="875630" cy="814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269B03-271D-475E-9884-120A30FB9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00" y="4419092"/>
            <a:ext cx="875630" cy="814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7F0549-8708-488B-983D-097822576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89" y="4473081"/>
            <a:ext cx="875630" cy="814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38A2ED-679C-4B7E-AA3D-25667EBBD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08" y="1691756"/>
            <a:ext cx="875630" cy="814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6081A9-018F-4302-9CF3-BF6234163F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50" y="1691756"/>
            <a:ext cx="875630" cy="8146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DD3569-F5D6-4513-A33A-AD0FE6871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94" y="1667061"/>
            <a:ext cx="875630" cy="814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0B7733-E6F6-4236-8E41-81A9D86BE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068" y="1691756"/>
            <a:ext cx="875630" cy="814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8D910B-F82B-4712-A3DF-D9779F2FA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9" y="3658447"/>
            <a:ext cx="875630" cy="81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103A98-7813-4647-86D6-39C51E456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7" y="2638016"/>
            <a:ext cx="875630" cy="8146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6B260-3F9B-44E3-BAB1-02F0102B0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53" y="2606783"/>
            <a:ext cx="875630" cy="8146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1B4A6-5373-4C7E-8BEA-93DE86F58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51" y="2606783"/>
            <a:ext cx="875630" cy="8146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284C7C-497D-4F0C-890B-9C8BBDCA7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08" y="2638016"/>
            <a:ext cx="875630" cy="81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E7444B-6EFA-45DA-BA73-775929855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06" y="5313305"/>
            <a:ext cx="875630" cy="8146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1A72A7-F9A4-48E7-A49E-FEE887375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59" y="5254944"/>
            <a:ext cx="875630" cy="8146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EB5CBC-287A-4FA3-85DC-D5F352731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05" y="4360632"/>
            <a:ext cx="875630" cy="81463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801638-5DDD-49A8-9DAF-CD02CD07B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04" y="4394193"/>
            <a:ext cx="875630" cy="8146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E05EAA-DE1F-4AA4-AB14-A7B54A197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011" y="3509609"/>
            <a:ext cx="875630" cy="8146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E0B2B95-412A-410E-9144-008842BF3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06" y="3502533"/>
            <a:ext cx="875630" cy="8146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E186F0-6800-48A8-AA3A-3EE98FC8B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05" y="2639575"/>
            <a:ext cx="875630" cy="8146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1FB3FF5-6393-4871-AA82-2EC3960AE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04" y="2577077"/>
            <a:ext cx="875630" cy="8146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8EE7921-6FE1-4569-88DE-EDF909821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32" y="1664508"/>
            <a:ext cx="875630" cy="8146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53F46F-3068-489A-A73C-3C8E5D855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76" y="1691761"/>
            <a:ext cx="875630" cy="8146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181AAA8-04B2-47A0-A72A-A8876D2237E3}"/>
              </a:ext>
            </a:extLst>
          </p:cNvPr>
          <p:cNvSpPr txBox="1"/>
          <p:nvPr/>
        </p:nvSpPr>
        <p:spPr>
          <a:xfrm>
            <a:off x="1795983" y="5372340"/>
            <a:ext cx="73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768780F-2C5D-42D7-B0AE-5B1DC61B3041}"/>
              </a:ext>
            </a:extLst>
          </p:cNvPr>
          <p:cNvSpPr txBox="1"/>
          <p:nvPr/>
        </p:nvSpPr>
        <p:spPr>
          <a:xfrm>
            <a:off x="5860879" y="5112276"/>
            <a:ext cx="92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FED7D1A-0730-4C16-9DA4-DCC24D030B0C}"/>
              </a:ext>
            </a:extLst>
          </p:cNvPr>
          <p:cNvSpPr txBox="1"/>
          <p:nvPr/>
        </p:nvSpPr>
        <p:spPr>
          <a:xfrm>
            <a:off x="10246839" y="5727490"/>
            <a:ext cx="1021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4716E8-3A4C-4AE3-AB46-4522C6F34778}"/>
              </a:ext>
            </a:extLst>
          </p:cNvPr>
          <p:cNvSpPr txBox="1"/>
          <p:nvPr/>
        </p:nvSpPr>
        <p:spPr>
          <a:xfrm>
            <a:off x="706970" y="422787"/>
            <a:ext cx="1087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count. </a:t>
            </a:r>
          </a:p>
        </p:txBody>
      </p:sp>
    </p:spTree>
    <p:extLst>
      <p:ext uri="{BB962C8B-B14F-4D97-AF65-F5344CB8AC3E}">
        <p14:creationId xmlns:p14="http://schemas.microsoft.com/office/powerpoint/2010/main" val="33447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AF248E-DC11-4D4C-9CF3-049C67A05C87}"/>
              </a:ext>
            </a:extLst>
          </p:cNvPr>
          <p:cNvSpPr txBox="1"/>
          <p:nvPr/>
        </p:nvSpPr>
        <p:spPr>
          <a:xfrm>
            <a:off x="1229032" y="639097"/>
            <a:ext cx="9763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96997-76B7-49E5-87BA-FC0725F2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72" y="2491444"/>
            <a:ext cx="4422206" cy="2680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C8BA0-3BD1-449B-AA5A-72658E691C1B}"/>
              </a:ext>
            </a:extLst>
          </p:cNvPr>
          <p:cNvSpPr txBox="1"/>
          <p:nvPr/>
        </p:nvSpPr>
        <p:spPr>
          <a:xfrm>
            <a:off x="7543874" y="2491444"/>
            <a:ext cx="80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2DF8A-7550-4DB8-B03B-405EDB3E9A47}"/>
              </a:ext>
            </a:extLst>
          </p:cNvPr>
          <p:cNvSpPr txBox="1"/>
          <p:nvPr/>
        </p:nvSpPr>
        <p:spPr>
          <a:xfrm>
            <a:off x="7030066" y="4418410"/>
            <a:ext cx="212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10207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B26B8C-AA54-47EF-A37E-C91547EF58E7}"/>
              </a:ext>
            </a:extLst>
          </p:cNvPr>
          <p:cNvSpPr txBox="1"/>
          <p:nvPr/>
        </p:nvSpPr>
        <p:spPr>
          <a:xfrm>
            <a:off x="1602657" y="562586"/>
            <a:ext cx="7806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FC8E6-CA99-4051-8D88-7D2B4DFD7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57" y="2557445"/>
            <a:ext cx="4277834" cy="2201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325DD4-2621-4B33-BDA2-EAF0D4A2AAF3}"/>
              </a:ext>
            </a:extLst>
          </p:cNvPr>
          <p:cNvSpPr txBox="1"/>
          <p:nvPr/>
        </p:nvSpPr>
        <p:spPr>
          <a:xfrm>
            <a:off x="7000568" y="2615381"/>
            <a:ext cx="95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5F069-37BF-44FF-BC89-C851961F7DD9}"/>
              </a:ext>
            </a:extLst>
          </p:cNvPr>
          <p:cNvSpPr txBox="1"/>
          <p:nvPr/>
        </p:nvSpPr>
        <p:spPr>
          <a:xfrm>
            <a:off x="6607278" y="4611329"/>
            <a:ext cx="195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21285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E0D05-7787-4CA0-B59B-AF52F0D775FD}"/>
              </a:ext>
            </a:extLst>
          </p:cNvPr>
          <p:cNvSpPr txBox="1"/>
          <p:nvPr/>
        </p:nvSpPr>
        <p:spPr>
          <a:xfrm>
            <a:off x="2364658" y="641244"/>
            <a:ext cx="74626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FEDD2-56D8-4C44-883A-0D13E844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51" y="2239520"/>
            <a:ext cx="4915351" cy="2378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00D8F-0BC6-409A-8331-39C9A77A6D3C}"/>
              </a:ext>
            </a:extLst>
          </p:cNvPr>
          <p:cNvSpPr txBox="1"/>
          <p:nvPr/>
        </p:nvSpPr>
        <p:spPr>
          <a:xfrm>
            <a:off x="7128387" y="2389239"/>
            <a:ext cx="124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6672F-4C34-4AE4-AF00-7FCF625AF599}"/>
              </a:ext>
            </a:extLst>
          </p:cNvPr>
          <p:cNvSpPr txBox="1"/>
          <p:nvPr/>
        </p:nvSpPr>
        <p:spPr>
          <a:xfrm>
            <a:off x="7128387" y="4336026"/>
            <a:ext cx="240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25385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06864-2528-43B2-B88F-2B86AC0FA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3802691"/>
            <a:ext cx="3028335" cy="1835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43C6CA-9282-424D-8501-5126125D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2" y="1204471"/>
            <a:ext cx="4029447" cy="2073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4EBDC-1A6F-48C0-9F80-0FEC4E88A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2066"/>
            <a:ext cx="4103666" cy="19861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0F5E4-3751-4E64-8432-67C297E37C2E}"/>
              </a:ext>
            </a:extLst>
          </p:cNvPr>
          <p:cNvSpPr txBox="1"/>
          <p:nvPr/>
        </p:nvSpPr>
        <p:spPr>
          <a:xfrm>
            <a:off x="3008672" y="394591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 the number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C8EE36-E6D1-4EBD-BEB5-0E6AFB47CF3C}"/>
              </a:ext>
            </a:extLst>
          </p:cNvPr>
          <p:cNvSpPr txBox="1"/>
          <p:nvPr/>
        </p:nvSpPr>
        <p:spPr>
          <a:xfrm>
            <a:off x="5456903" y="1641079"/>
            <a:ext cx="983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4AFC1-B518-4ADF-A8A9-2211BE82CD08}"/>
              </a:ext>
            </a:extLst>
          </p:cNvPr>
          <p:cNvSpPr txBox="1"/>
          <p:nvPr/>
        </p:nvSpPr>
        <p:spPr>
          <a:xfrm>
            <a:off x="3913654" y="4188037"/>
            <a:ext cx="76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DBAE8-DD99-4540-996A-BF2F82E8D4E3}"/>
              </a:ext>
            </a:extLst>
          </p:cNvPr>
          <p:cNvSpPr txBox="1"/>
          <p:nvPr/>
        </p:nvSpPr>
        <p:spPr>
          <a:xfrm>
            <a:off x="10510684" y="4188037"/>
            <a:ext cx="122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713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170</TotalTime>
  <Words>125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chonchol</dc:creator>
  <cp:lastModifiedBy>chonchol</cp:lastModifiedBy>
  <cp:revision>24</cp:revision>
  <dcterms:created xsi:type="dcterms:W3CDTF">2021-01-30T12:36:42Z</dcterms:created>
  <dcterms:modified xsi:type="dcterms:W3CDTF">2021-01-30T17:14:07Z</dcterms:modified>
</cp:coreProperties>
</file>