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13-Feb-21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3886200"/>
            <a:ext cx="66294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50295319_787000381668851_780073522753332838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33400"/>
            <a:ext cx="2362200" cy="2297430"/>
          </a:xfrm>
          <a:prstGeom prst="rect">
            <a:avLst/>
          </a:prstGeom>
        </p:spPr>
      </p:pic>
      <p:pic>
        <p:nvPicPr>
          <p:cNvPr id="9" name="Picture 8" descr="FB_IMG_158194664055804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533400"/>
            <a:ext cx="2868706" cy="2133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784860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গোলাপ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শুভে</a:t>
            </a:r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চ্ছা </a:t>
            </a:r>
          </a:p>
        </p:txBody>
      </p:sp>
      <p:pic>
        <p:nvPicPr>
          <p:cNvPr id="5" name="Picture 4" descr="FB_IMG_16067964730145459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667000"/>
            <a:ext cx="3509480" cy="3904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819400" y="914400"/>
            <a:ext cx="3505200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3622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মোঃ তাজুল ইসলাম</a:t>
            </a:r>
          </a:p>
          <a:p>
            <a:pPr lvl="4"/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সহকারি শিক্ষক</a:t>
            </a:r>
          </a:p>
          <a:p>
            <a:pPr lvl="4"/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আছিম কুটিরা সরকারি প্রাথমিক বিদ্যালয়</a:t>
            </a:r>
          </a:p>
          <a:p>
            <a:pPr lvl="4"/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ফুলবাড়ীয়া,ময়মনসিংহ।</a:t>
            </a:r>
          </a:p>
          <a:p>
            <a:pPr lvl="4"/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মোবাইল নং-</a:t>
            </a:r>
            <a:r>
              <a:rPr lang="bn-IN" sz="2800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০১৭২৪৭৩৪৫৩০</a:t>
            </a:r>
          </a:p>
          <a:p>
            <a:pPr lvl="4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ই-মেইল-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tajulislam24730@gmail.com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FB_IMG_15947810378552805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752600"/>
            <a:ext cx="20574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85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	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5562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শ্রেণি-পঞ্চম</a:t>
            </a:r>
          </a:p>
          <a:p>
            <a:pPr lvl="2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বিষয়-গণিত</a:t>
            </a:r>
          </a:p>
          <a:p>
            <a:pPr lvl="2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পৃষ্ঠা নং-২৭</a:t>
            </a:r>
          </a:p>
          <a:p>
            <a:pPr lvl="2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পাঠ- গুণিতক ও গুণনীয়ক </a:t>
            </a:r>
          </a:p>
          <a:p>
            <a:pPr lvl="2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পাঠ্যাংশ-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র্ণয়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676400"/>
            <a:ext cx="25146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effectLst>
            <a:glow rad="101600">
              <a:srgbClr val="C0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200400"/>
            <a:ext cx="876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১৭.১.২-মৌলিক উৎপাদকের সাহায্যে গ সা গু নির্ণয় করতে পারবে 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35052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২০,৩০,৩৬,৪৫ এর গ সা গু নির্ণয়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IN" sz="5400" dirty="0" smtClean="0"/>
              <a:t>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২০ এর গুণনীয়ক হলোঃ ১,২,৪,৫,১০,২০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৩০ এর গুণনীয়ক হলোঃ ১,২,৩,৫,৬,১০,১৫,৩০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10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৪৫ এর গুণনীয়ক হলোঃ ১,৩,৫,৯,১৫,৪৫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124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৩৬ এর গুণনীয়ক হলোঃ ১,২,৩,৪,৬,৯,১২,১৮,৩৬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1816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২০,৩০,৩৬ও ৪৫ এর গ সা গু -১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495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২০,৩০,৩৬ ও ৪৫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43000"/>
            <a:ext cx="4038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অনুশীলন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102114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২৫,২৬,২৭,৩০ এর গ সা গু নির্ণয়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2766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335280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  <p:pic>
        <p:nvPicPr>
          <p:cNvPr id="5" name="Picture 4" descr="bird-1pngfly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117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Tajul Islam</dc:creator>
  <cp:lastModifiedBy>user</cp:lastModifiedBy>
  <cp:revision>27</cp:revision>
  <dcterms:created xsi:type="dcterms:W3CDTF">2006-08-16T00:00:00Z</dcterms:created>
  <dcterms:modified xsi:type="dcterms:W3CDTF">2021-02-13T09:34:44Z</dcterms:modified>
</cp:coreProperties>
</file>