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1" r:id="rId3"/>
    <p:sldId id="258" r:id="rId4"/>
    <p:sldId id="282" r:id="rId5"/>
    <p:sldId id="273" r:id="rId6"/>
    <p:sldId id="259" r:id="rId7"/>
    <p:sldId id="283" r:id="rId8"/>
    <p:sldId id="276" r:id="rId9"/>
    <p:sldId id="278" r:id="rId10"/>
    <p:sldId id="262" r:id="rId11"/>
    <p:sldId id="263" r:id="rId12"/>
    <p:sldId id="284" r:id="rId13"/>
    <p:sldId id="280" r:id="rId14"/>
    <p:sldId id="267" r:id="rId15"/>
    <p:sldId id="268" r:id="rId16"/>
    <p:sldId id="269" r:id="rId17"/>
    <p:sldId id="270" r:id="rId18"/>
    <p:sldId id="271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01" autoAdjust="0"/>
    <p:restoredTop sz="94660"/>
  </p:normalViewPr>
  <p:slideViewPr>
    <p:cSldViewPr>
      <p:cViewPr>
        <p:scale>
          <a:sx n="70" d="100"/>
          <a:sy n="70" d="100"/>
        </p:scale>
        <p:origin x="-13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4E27-C5A9-418D-BFDB-241080E5C8D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980D4-0558-4453-9E33-A5CDDAB28EC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হিসাব</a:t>
          </a:r>
          <a:endParaRPr lang="en-US" dirty="0"/>
        </a:p>
      </dgm:t>
    </dgm:pt>
    <dgm:pt modelId="{E7FFBADC-D378-4043-B0A6-282FB94E8740}" type="parTrans" cxnId="{232591D5-EB35-4ACF-A166-559C22957F25}">
      <dgm:prSet/>
      <dgm:spPr/>
      <dgm:t>
        <a:bodyPr/>
        <a:lstStyle/>
        <a:p>
          <a:endParaRPr lang="en-US"/>
        </a:p>
      </dgm:t>
    </dgm:pt>
    <dgm:pt modelId="{0E13259E-35AC-4ECE-8B38-8C09BAF9A200}" type="sibTrans" cxnId="{232591D5-EB35-4ACF-A166-559C22957F25}">
      <dgm:prSet/>
      <dgm:spPr/>
      <dgm:t>
        <a:bodyPr/>
        <a:lstStyle/>
        <a:p>
          <a:endParaRPr lang="en-US"/>
        </a:p>
      </dgm:t>
    </dgm:pt>
    <dgm:pt modelId="{3122227D-2702-4F5F-A40F-169E2592B8C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সম্পদ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238CC6-B03F-46F5-B156-E5940FAA5678}" type="parTrans" cxnId="{8F9D7ACF-580B-46E3-9035-3849A8B1ECB0}">
      <dgm:prSet/>
      <dgm:spPr/>
      <dgm:t>
        <a:bodyPr/>
        <a:lstStyle/>
        <a:p>
          <a:endParaRPr lang="en-US"/>
        </a:p>
      </dgm:t>
    </dgm:pt>
    <dgm:pt modelId="{55D3916A-42AB-4B1F-AA57-693156142701}" type="sibTrans" cxnId="{8F9D7ACF-580B-46E3-9035-3849A8B1ECB0}">
      <dgm:prSet/>
      <dgm:spPr/>
      <dgm:t>
        <a:bodyPr/>
        <a:lstStyle/>
        <a:p>
          <a:endParaRPr lang="en-US"/>
        </a:p>
      </dgm:t>
    </dgm:pt>
    <dgm:pt modelId="{677CE37B-FDCB-4D92-A70A-1C56F10D375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দায়</a:t>
          </a:r>
          <a:endParaRPr lang="en-US" dirty="0"/>
        </a:p>
      </dgm:t>
    </dgm:pt>
    <dgm:pt modelId="{98B853DE-864A-446A-9E9F-2305F7F18A03}" type="parTrans" cxnId="{737B2D84-C904-436D-9BA3-955157DF63D6}">
      <dgm:prSet/>
      <dgm:spPr/>
      <dgm:t>
        <a:bodyPr/>
        <a:lstStyle/>
        <a:p>
          <a:endParaRPr lang="en-US"/>
        </a:p>
      </dgm:t>
    </dgm:pt>
    <dgm:pt modelId="{B474A9F0-BE48-4E9A-8EFC-3028CE95152E}" type="sibTrans" cxnId="{737B2D84-C904-436D-9BA3-955157DF63D6}">
      <dgm:prSet/>
      <dgm:spPr/>
      <dgm:t>
        <a:bodyPr/>
        <a:lstStyle/>
        <a:p>
          <a:endParaRPr lang="en-US"/>
        </a:p>
      </dgm:t>
    </dgm:pt>
    <dgm:pt modelId="{89ED09A2-A3E3-4CF5-87A5-A1199051BFA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মালিকনা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স্বত্ব</a:t>
          </a:r>
          <a:endParaRPr lang="en-US" dirty="0"/>
        </a:p>
      </dgm:t>
    </dgm:pt>
    <dgm:pt modelId="{10D90FFC-74C4-43D4-92EC-3942C615DC69}" type="parTrans" cxnId="{5DC2A4C4-D988-45DE-9A52-01E1C905519C}">
      <dgm:prSet/>
      <dgm:spPr/>
      <dgm:t>
        <a:bodyPr/>
        <a:lstStyle/>
        <a:p>
          <a:endParaRPr lang="en-US"/>
        </a:p>
      </dgm:t>
    </dgm:pt>
    <dgm:pt modelId="{AE8ECF74-1B46-40C9-BBCF-3CFE055D34BF}" type="sibTrans" cxnId="{5DC2A4C4-D988-45DE-9A52-01E1C905519C}">
      <dgm:prSet/>
      <dgm:spPr/>
      <dgm:t>
        <a:bodyPr/>
        <a:lstStyle/>
        <a:p>
          <a:endParaRPr lang="en-US"/>
        </a:p>
      </dgm:t>
    </dgm:pt>
    <dgm:pt modelId="{BEF39BBB-7034-4B44-88EA-6CBDE7F2B156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ব্যয়</a:t>
          </a:r>
          <a:endParaRPr lang="en-US" dirty="0"/>
        </a:p>
      </dgm:t>
    </dgm:pt>
    <dgm:pt modelId="{65D113A9-3F8E-400C-BEE4-F9466539AD1C}" type="parTrans" cxnId="{5F816449-02DC-407A-941B-99FBA64318B8}">
      <dgm:prSet/>
      <dgm:spPr/>
      <dgm:t>
        <a:bodyPr/>
        <a:lstStyle/>
        <a:p>
          <a:endParaRPr lang="en-US"/>
        </a:p>
      </dgm:t>
    </dgm:pt>
    <dgm:pt modelId="{2E613496-42BE-4DFF-ABE1-845E22BF4AB4}" type="sibTrans" cxnId="{5F816449-02DC-407A-941B-99FBA64318B8}">
      <dgm:prSet/>
      <dgm:spPr/>
      <dgm:t>
        <a:bodyPr/>
        <a:lstStyle/>
        <a:p>
          <a:endParaRPr lang="en-US"/>
        </a:p>
      </dgm:t>
    </dgm:pt>
    <dgm:pt modelId="{ADA33AE8-4A81-4018-A854-DD12E511392B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আয়</a:t>
          </a:r>
          <a:endParaRPr lang="en-US" dirty="0"/>
        </a:p>
      </dgm:t>
    </dgm:pt>
    <dgm:pt modelId="{AA465D16-8A53-48B1-92D1-66145DFFCE2C}" type="parTrans" cxnId="{B4C753F6-F75F-4086-93B9-7A04A1440748}">
      <dgm:prSet/>
      <dgm:spPr/>
      <dgm:t>
        <a:bodyPr/>
        <a:lstStyle/>
        <a:p>
          <a:endParaRPr lang="en-US"/>
        </a:p>
      </dgm:t>
    </dgm:pt>
    <dgm:pt modelId="{AB3D8D40-36A9-4C01-A522-0DC721CCC8D5}" type="sibTrans" cxnId="{B4C753F6-F75F-4086-93B9-7A04A1440748}">
      <dgm:prSet/>
      <dgm:spPr/>
      <dgm:t>
        <a:bodyPr/>
        <a:lstStyle/>
        <a:p>
          <a:endParaRPr lang="en-US"/>
        </a:p>
      </dgm:t>
    </dgm:pt>
    <dgm:pt modelId="{17F1383E-5513-4282-8ECB-952D31A5DA58}" type="pres">
      <dgm:prSet presAssocID="{E6E84E27-C5A9-418D-BFDB-241080E5C8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EB96BE-75CC-43B0-96C3-49CDCE0EF708}" type="pres">
      <dgm:prSet presAssocID="{155980D4-0558-4453-9E33-A5CDDAB28ECB}" presName="centerShape" presStyleLbl="node0" presStyleIdx="0" presStyleCnt="1"/>
      <dgm:spPr/>
      <dgm:t>
        <a:bodyPr/>
        <a:lstStyle/>
        <a:p>
          <a:endParaRPr lang="en-US"/>
        </a:p>
      </dgm:t>
    </dgm:pt>
    <dgm:pt modelId="{B44B39AD-3A06-497F-B311-21012875496C}" type="pres">
      <dgm:prSet presAssocID="{3122227D-2702-4F5F-A40F-169E2592B8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CF7DF-333A-432F-9ADC-27F043BF49F5}" type="pres">
      <dgm:prSet presAssocID="{3122227D-2702-4F5F-A40F-169E2592B8C7}" presName="dummy" presStyleCnt="0"/>
      <dgm:spPr/>
    </dgm:pt>
    <dgm:pt modelId="{DC08F69A-9ED1-412B-91C0-6799F1593AD2}" type="pres">
      <dgm:prSet presAssocID="{55D3916A-42AB-4B1F-AA57-69315614270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52EA3D4-CD9E-4A48-9257-407E1D0B72D9}" type="pres">
      <dgm:prSet presAssocID="{677CE37B-FDCB-4D92-A70A-1C56F10D37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C4710-D24E-4736-9A07-4AF6A636905F}" type="pres">
      <dgm:prSet presAssocID="{677CE37B-FDCB-4D92-A70A-1C56F10D3755}" presName="dummy" presStyleCnt="0"/>
      <dgm:spPr/>
    </dgm:pt>
    <dgm:pt modelId="{E18AC478-98A9-40EE-9617-71E6858702C3}" type="pres">
      <dgm:prSet presAssocID="{B474A9F0-BE48-4E9A-8EFC-3028CE9515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54E236-75F3-46BF-9948-F15520C7EB4A}" type="pres">
      <dgm:prSet presAssocID="{89ED09A2-A3E3-4CF5-87A5-A1199051B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6FA03-BEE6-4145-8EE0-40C82BE1EB38}" type="pres">
      <dgm:prSet presAssocID="{89ED09A2-A3E3-4CF5-87A5-A1199051BFAB}" presName="dummy" presStyleCnt="0"/>
      <dgm:spPr/>
    </dgm:pt>
    <dgm:pt modelId="{FF16C1FF-343B-4E24-93BE-B39F8211DEF5}" type="pres">
      <dgm:prSet presAssocID="{AE8ECF74-1B46-40C9-BBCF-3CFE055D34B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DD1E863-94D7-4115-9081-F7318320F7D7}" type="pres">
      <dgm:prSet presAssocID="{ADA33AE8-4A81-4018-A854-DD12E51139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36A01-582E-404F-9012-2DC499757FC4}" type="pres">
      <dgm:prSet presAssocID="{ADA33AE8-4A81-4018-A854-DD12E511392B}" presName="dummy" presStyleCnt="0"/>
      <dgm:spPr/>
    </dgm:pt>
    <dgm:pt modelId="{4BCAC4BF-B6F4-4F47-932A-327A6767529E}" type="pres">
      <dgm:prSet presAssocID="{AB3D8D40-36A9-4C01-A522-0DC721CCC8D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2F09AD-237A-4DC4-8E59-9957FFCEA5EB}" type="pres">
      <dgm:prSet presAssocID="{BEF39BBB-7034-4B44-88EA-6CBDE7F2B1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9FB0B-262E-4D65-8A95-D6C969065626}" type="pres">
      <dgm:prSet presAssocID="{BEF39BBB-7034-4B44-88EA-6CBDE7F2B156}" presName="dummy" presStyleCnt="0"/>
      <dgm:spPr/>
    </dgm:pt>
    <dgm:pt modelId="{B0F12E1E-51EA-47CB-83DA-0B872DB865B1}" type="pres">
      <dgm:prSet presAssocID="{2E613496-42BE-4DFF-ABE1-845E22BF4A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504866C-DAF4-409B-8CBA-9D9C6EF37D9A}" type="presOf" srcId="{BEF39BBB-7034-4B44-88EA-6CBDE7F2B156}" destId="{B32F09AD-237A-4DC4-8E59-9957FFCEA5EB}" srcOrd="0" destOrd="0" presId="urn:microsoft.com/office/officeart/2005/8/layout/radial6"/>
    <dgm:cxn modelId="{737B2D84-C904-436D-9BA3-955157DF63D6}" srcId="{155980D4-0558-4453-9E33-A5CDDAB28ECB}" destId="{677CE37B-FDCB-4D92-A70A-1C56F10D3755}" srcOrd="1" destOrd="0" parTransId="{98B853DE-864A-446A-9E9F-2305F7F18A03}" sibTransId="{B474A9F0-BE48-4E9A-8EFC-3028CE95152E}"/>
    <dgm:cxn modelId="{B4F1FC1A-D5ED-40B0-A208-3DBD63D4632D}" type="presOf" srcId="{E6E84E27-C5A9-418D-BFDB-241080E5C8D2}" destId="{17F1383E-5513-4282-8ECB-952D31A5DA58}" srcOrd="0" destOrd="0" presId="urn:microsoft.com/office/officeart/2005/8/layout/radial6"/>
    <dgm:cxn modelId="{6697178D-F4A0-47E8-9058-00F59BCE49A5}" type="presOf" srcId="{AE8ECF74-1B46-40C9-BBCF-3CFE055D34BF}" destId="{FF16C1FF-343B-4E24-93BE-B39F8211DEF5}" srcOrd="0" destOrd="0" presId="urn:microsoft.com/office/officeart/2005/8/layout/radial6"/>
    <dgm:cxn modelId="{2908633D-4308-4563-ADB1-70BB1D6311C8}" type="presOf" srcId="{B474A9F0-BE48-4E9A-8EFC-3028CE95152E}" destId="{E18AC478-98A9-40EE-9617-71E6858702C3}" srcOrd="0" destOrd="0" presId="urn:microsoft.com/office/officeart/2005/8/layout/radial6"/>
    <dgm:cxn modelId="{5DC2A4C4-D988-45DE-9A52-01E1C905519C}" srcId="{155980D4-0558-4453-9E33-A5CDDAB28ECB}" destId="{89ED09A2-A3E3-4CF5-87A5-A1199051BFAB}" srcOrd="2" destOrd="0" parTransId="{10D90FFC-74C4-43D4-92EC-3942C615DC69}" sibTransId="{AE8ECF74-1B46-40C9-BBCF-3CFE055D34BF}"/>
    <dgm:cxn modelId="{443C16F9-DE2E-489C-B6F5-4000ABB3A9B3}" type="presOf" srcId="{ADA33AE8-4A81-4018-A854-DD12E511392B}" destId="{0DD1E863-94D7-4115-9081-F7318320F7D7}" srcOrd="0" destOrd="0" presId="urn:microsoft.com/office/officeart/2005/8/layout/radial6"/>
    <dgm:cxn modelId="{23AEE25B-F3C3-45C5-87E5-11C90585237B}" type="presOf" srcId="{55D3916A-42AB-4B1F-AA57-693156142701}" destId="{DC08F69A-9ED1-412B-91C0-6799F1593AD2}" srcOrd="0" destOrd="0" presId="urn:microsoft.com/office/officeart/2005/8/layout/radial6"/>
    <dgm:cxn modelId="{232591D5-EB35-4ACF-A166-559C22957F25}" srcId="{E6E84E27-C5A9-418D-BFDB-241080E5C8D2}" destId="{155980D4-0558-4453-9E33-A5CDDAB28ECB}" srcOrd="0" destOrd="0" parTransId="{E7FFBADC-D378-4043-B0A6-282FB94E8740}" sibTransId="{0E13259E-35AC-4ECE-8B38-8C09BAF9A200}"/>
    <dgm:cxn modelId="{8F9D7ACF-580B-46E3-9035-3849A8B1ECB0}" srcId="{155980D4-0558-4453-9E33-A5CDDAB28ECB}" destId="{3122227D-2702-4F5F-A40F-169E2592B8C7}" srcOrd="0" destOrd="0" parTransId="{6F238CC6-B03F-46F5-B156-E5940FAA5678}" sibTransId="{55D3916A-42AB-4B1F-AA57-693156142701}"/>
    <dgm:cxn modelId="{11F984DE-7B52-4F08-A744-82F3FB116A57}" type="presOf" srcId="{AB3D8D40-36A9-4C01-A522-0DC721CCC8D5}" destId="{4BCAC4BF-B6F4-4F47-932A-327A6767529E}" srcOrd="0" destOrd="0" presId="urn:microsoft.com/office/officeart/2005/8/layout/radial6"/>
    <dgm:cxn modelId="{4C822053-136A-4CFB-8056-430B54903461}" type="presOf" srcId="{677CE37B-FDCB-4D92-A70A-1C56F10D3755}" destId="{D52EA3D4-CD9E-4A48-9257-407E1D0B72D9}" srcOrd="0" destOrd="0" presId="urn:microsoft.com/office/officeart/2005/8/layout/radial6"/>
    <dgm:cxn modelId="{10785C83-C617-4878-8C53-2EB392D45511}" type="presOf" srcId="{155980D4-0558-4453-9E33-A5CDDAB28ECB}" destId="{0BEB96BE-75CC-43B0-96C3-49CDCE0EF708}" srcOrd="0" destOrd="0" presId="urn:microsoft.com/office/officeart/2005/8/layout/radial6"/>
    <dgm:cxn modelId="{2803E711-D695-4E1B-B394-E86D1B148DA1}" type="presOf" srcId="{2E613496-42BE-4DFF-ABE1-845E22BF4AB4}" destId="{B0F12E1E-51EA-47CB-83DA-0B872DB865B1}" srcOrd="0" destOrd="0" presId="urn:microsoft.com/office/officeart/2005/8/layout/radial6"/>
    <dgm:cxn modelId="{D509BDBD-745E-457F-8E6B-B59A6F35864D}" type="presOf" srcId="{3122227D-2702-4F5F-A40F-169E2592B8C7}" destId="{B44B39AD-3A06-497F-B311-21012875496C}" srcOrd="0" destOrd="0" presId="urn:microsoft.com/office/officeart/2005/8/layout/radial6"/>
    <dgm:cxn modelId="{B4C753F6-F75F-4086-93B9-7A04A1440748}" srcId="{155980D4-0558-4453-9E33-A5CDDAB28ECB}" destId="{ADA33AE8-4A81-4018-A854-DD12E511392B}" srcOrd="3" destOrd="0" parTransId="{AA465D16-8A53-48B1-92D1-66145DFFCE2C}" sibTransId="{AB3D8D40-36A9-4C01-A522-0DC721CCC8D5}"/>
    <dgm:cxn modelId="{5F816449-02DC-407A-941B-99FBA64318B8}" srcId="{155980D4-0558-4453-9E33-A5CDDAB28ECB}" destId="{BEF39BBB-7034-4B44-88EA-6CBDE7F2B156}" srcOrd="4" destOrd="0" parTransId="{65D113A9-3F8E-400C-BEE4-F9466539AD1C}" sibTransId="{2E613496-42BE-4DFF-ABE1-845E22BF4AB4}"/>
    <dgm:cxn modelId="{B0FB64E7-0179-4036-87DF-30F1FEDCD298}" type="presOf" srcId="{89ED09A2-A3E3-4CF5-87A5-A1199051BFAB}" destId="{E454E236-75F3-46BF-9948-F15520C7EB4A}" srcOrd="0" destOrd="0" presId="urn:microsoft.com/office/officeart/2005/8/layout/radial6"/>
    <dgm:cxn modelId="{B1F56816-4C1D-4BB6-8156-174863FE584D}" type="presParOf" srcId="{17F1383E-5513-4282-8ECB-952D31A5DA58}" destId="{0BEB96BE-75CC-43B0-96C3-49CDCE0EF708}" srcOrd="0" destOrd="0" presId="urn:microsoft.com/office/officeart/2005/8/layout/radial6"/>
    <dgm:cxn modelId="{237D139E-0986-409D-8A72-9FB41511CB3F}" type="presParOf" srcId="{17F1383E-5513-4282-8ECB-952D31A5DA58}" destId="{B44B39AD-3A06-497F-B311-21012875496C}" srcOrd="1" destOrd="0" presId="urn:microsoft.com/office/officeart/2005/8/layout/radial6"/>
    <dgm:cxn modelId="{BDEE0737-0AB8-4174-9196-132D3CD2A11F}" type="presParOf" srcId="{17F1383E-5513-4282-8ECB-952D31A5DA58}" destId="{F5FCF7DF-333A-432F-9ADC-27F043BF49F5}" srcOrd="2" destOrd="0" presId="urn:microsoft.com/office/officeart/2005/8/layout/radial6"/>
    <dgm:cxn modelId="{4D6062D8-2B08-42CD-B4C1-20D601D3B423}" type="presParOf" srcId="{17F1383E-5513-4282-8ECB-952D31A5DA58}" destId="{DC08F69A-9ED1-412B-91C0-6799F1593AD2}" srcOrd="3" destOrd="0" presId="urn:microsoft.com/office/officeart/2005/8/layout/radial6"/>
    <dgm:cxn modelId="{C7FD7979-C75E-4DB3-9CB2-65FE101EF20A}" type="presParOf" srcId="{17F1383E-5513-4282-8ECB-952D31A5DA58}" destId="{D52EA3D4-CD9E-4A48-9257-407E1D0B72D9}" srcOrd="4" destOrd="0" presId="urn:microsoft.com/office/officeart/2005/8/layout/radial6"/>
    <dgm:cxn modelId="{70F0BFE7-745B-45AE-837B-A9CDE46D4AC7}" type="presParOf" srcId="{17F1383E-5513-4282-8ECB-952D31A5DA58}" destId="{82AC4710-D24E-4736-9A07-4AF6A636905F}" srcOrd="5" destOrd="0" presId="urn:microsoft.com/office/officeart/2005/8/layout/radial6"/>
    <dgm:cxn modelId="{625F9C7C-29A6-4D39-B070-72F339421779}" type="presParOf" srcId="{17F1383E-5513-4282-8ECB-952D31A5DA58}" destId="{E18AC478-98A9-40EE-9617-71E6858702C3}" srcOrd="6" destOrd="0" presId="urn:microsoft.com/office/officeart/2005/8/layout/radial6"/>
    <dgm:cxn modelId="{AE15D08E-F92B-48A1-931E-D8BC7634A85C}" type="presParOf" srcId="{17F1383E-5513-4282-8ECB-952D31A5DA58}" destId="{E454E236-75F3-46BF-9948-F15520C7EB4A}" srcOrd="7" destOrd="0" presId="urn:microsoft.com/office/officeart/2005/8/layout/radial6"/>
    <dgm:cxn modelId="{28C48938-A6F2-4A35-91D0-B77FB4F2298E}" type="presParOf" srcId="{17F1383E-5513-4282-8ECB-952D31A5DA58}" destId="{D386FA03-BEE6-4145-8EE0-40C82BE1EB38}" srcOrd="8" destOrd="0" presId="urn:microsoft.com/office/officeart/2005/8/layout/radial6"/>
    <dgm:cxn modelId="{310FD2B4-EA64-4AA7-9B57-4C5198922B4D}" type="presParOf" srcId="{17F1383E-5513-4282-8ECB-952D31A5DA58}" destId="{FF16C1FF-343B-4E24-93BE-B39F8211DEF5}" srcOrd="9" destOrd="0" presId="urn:microsoft.com/office/officeart/2005/8/layout/radial6"/>
    <dgm:cxn modelId="{5C098AFB-CE2C-4E8E-B530-949FAF0D5279}" type="presParOf" srcId="{17F1383E-5513-4282-8ECB-952D31A5DA58}" destId="{0DD1E863-94D7-4115-9081-F7318320F7D7}" srcOrd="10" destOrd="0" presId="urn:microsoft.com/office/officeart/2005/8/layout/radial6"/>
    <dgm:cxn modelId="{F8C6BB51-72B0-4267-A5A7-84E6721DBD6B}" type="presParOf" srcId="{17F1383E-5513-4282-8ECB-952D31A5DA58}" destId="{08836A01-582E-404F-9012-2DC499757FC4}" srcOrd="11" destOrd="0" presId="urn:microsoft.com/office/officeart/2005/8/layout/radial6"/>
    <dgm:cxn modelId="{AB6DF596-7B54-4313-9271-113619A57FD9}" type="presParOf" srcId="{17F1383E-5513-4282-8ECB-952D31A5DA58}" destId="{4BCAC4BF-B6F4-4F47-932A-327A6767529E}" srcOrd="12" destOrd="0" presId="urn:microsoft.com/office/officeart/2005/8/layout/radial6"/>
    <dgm:cxn modelId="{925F8629-0698-4CF4-80E6-26D5D81700D8}" type="presParOf" srcId="{17F1383E-5513-4282-8ECB-952D31A5DA58}" destId="{B32F09AD-237A-4DC4-8E59-9957FFCEA5EB}" srcOrd="13" destOrd="0" presId="urn:microsoft.com/office/officeart/2005/8/layout/radial6"/>
    <dgm:cxn modelId="{13A83619-4534-4482-8A8D-405506BF58E9}" type="presParOf" srcId="{17F1383E-5513-4282-8ECB-952D31A5DA58}" destId="{8209FB0B-262E-4D65-8A95-D6C969065626}" srcOrd="14" destOrd="0" presId="urn:microsoft.com/office/officeart/2005/8/layout/radial6"/>
    <dgm:cxn modelId="{134F4E26-E40D-4244-A5DD-AB4BF0006F5A}" type="presParOf" srcId="{17F1383E-5513-4282-8ECB-952D31A5DA58}" destId="{B0F12E1E-51EA-47CB-83DA-0B872DB865B1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04BCB-EF0D-492E-8CF1-8CD3EDE35763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CA76C-25A1-4A66-90F1-FC8731788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CA76C-25A1-4A66-90F1-FC8731788E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42" y="790787"/>
            <a:ext cx="7184858" cy="6067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2362200"/>
            <a:ext cx="8229600" cy="1417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981200"/>
          <a:ext cx="8686800" cy="416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293"/>
                <a:gridCol w="1198180"/>
                <a:gridCol w="898635"/>
                <a:gridCol w="973520"/>
                <a:gridCol w="1198180"/>
                <a:gridCol w="1273065"/>
                <a:gridCol w="895862"/>
                <a:gridCol w="112606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3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sz="32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2702">
                <a:tc>
                  <a:txBody>
                    <a:bodyPr/>
                    <a:lstStyle/>
                    <a:p>
                      <a:endParaRPr lang="en-US" sz="3600" b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244025"/>
            <a:ext cx="1219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57200"/>
            <a:ext cx="25908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T-</a:t>
            </a:r>
            <a:r>
              <a:rPr lang="en-US" sz="48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4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1320225"/>
            <a:ext cx="1219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295400"/>
            <a:ext cx="2133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381000"/>
            <a:ext cx="3124200" cy="64633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জ়ের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219200"/>
            <a:ext cx="2438400" cy="70788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371600"/>
            <a:ext cx="2209800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199" y="2057400"/>
          <a:ext cx="8305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39"/>
                <a:gridCol w="1226539"/>
                <a:gridCol w="788490"/>
                <a:gridCol w="1138929"/>
                <a:gridCol w="1213208"/>
                <a:gridCol w="1271294"/>
                <a:gridCol w="1440801"/>
              </a:tblGrid>
              <a:tr h="75498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’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উদ্বৃও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7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জ়ের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7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09800" y="5867400"/>
            <a:ext cx="53340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28600" y="1270000"/>
          <a:ext cx="86868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23225"/>
            <a:ext cx="114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00200" y="1836156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723225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183615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647025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436049"/>
            <a:ext cx="1177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00200" y="254898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44216" y="2436049"/>
            <a:ext cx="27087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063616" y="254898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25616" y="2359849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136" y="3222613"/>
            <a:ext cx="10274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87136" y="3335544"/>
            <a:ext cx="722664" cy="474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49136" y="3222613"/>
            <a:ext cx="2703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068536" y="3335544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30536" y="3146413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4038601"/>
            <a:ext cx="106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580544" y="4166352"/>
            <a:ext cx="705456" cy="48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42544" y="4053421"/>
            <a:ext cx="2590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105400" y="4166352"/>
            <a:ext cx="742344" cy="32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23944" y="3977221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552" y="4800600"/>
            <a:ext cx="11454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676400" y="5242956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3552" y="5130025"/>
            <a:ext cx="2703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102952" y="5242956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64952" y="5053825"/>
            <a:ext cx="2819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"/>
            <a:ext cx="6019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3886200"/>
          <a:ext cx="9144000" cy="274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162"/>
                <a:gridCol w="3130379"/>
                <a:gridCol w="2563041"/>
                <a:gridCol w="1033670"/>
                <a:gridCol w="1510748"/>
              </a:tblGrid>
              <a:tr h="82274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পক্ষ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শ্রেনি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376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পণ্য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২০০০০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8284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৫০০০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ডেঃ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828800"/>
            <a:ext cx="8458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/>
              <a:t>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8610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১।নগদে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২০,০০০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,০০০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57200"/>
            <a:ext cx="556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13222"/>
            <a:ext cx="7848600" cy="5539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়</a:t>
            </a:r>
            <a:endParaRPr lang="en-US" sz="48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buFont typeface="Wingdings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381999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58"/>
                <a:gridCol w="3707423"/>
                <a:gridCol w="3788018"/>
              </a:tblGrid>
              <a:tr h="1146315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6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6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16141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6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6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4228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46315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6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endParaRPr lang="en-US" sz="6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81000"/>
            <a:ext cx="83058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9144000" cy="5509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প্রস্ততের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1"/>
            <a:ext cx="7772400" cy="61863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সাব্বির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২০১৪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১,০০,‌০০০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২।নাগদে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১০,‌০০০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৫,০০০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৪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২,০০০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  ৪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স্বত্ত্বের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( E)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ll_Red_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8458200" cy="5486400"/>
          </a:xfrm>
          <a:prstGeom prst="rect">
            <a:avLst/>
          </a:prstGeom>
        </p:spPr>
      </p:pic>
      <p:pic>
        <p:nvPicPr>
          <p:cNvPr id="6" name="Picture 5" descr="Green_Humming_Bird_PNG_by_pixievamp_sto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-457200"/>
            <a:ext cx="3944140" cy="3852597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667000" y="2286000"/>
            <a:ext cx="3810000" cy="2209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915633"/>
            <a:ext cx="3886200" cy="4419600"/>
          </a:xfrm>
          <a:prstGeom prst="rect">
            <a:avLst/>
          </a:prstGeom>
        </p:spPr>
      </p:pic>
      <p:pic>
        <p:nvPicPr>
          <p:cNvPr id="6" name="Picture 5" descr="Green_Humming_Bird_PNG_by_pixievamp_sto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219200"/>
            <a:ext cx="249634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16939">
            <a:off x="5849003" y="2806664"/>
            <a:ext cx="2096314" cy="2618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133600"/>
            <a:ext cx="44196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টিটু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32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সুবর্ণচর, নোয়াখালী।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E-mail: titumajumder85@gmail.com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	Mob: 01812-175422.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763000" cy="52322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-৪০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rossgl-surface-calculator-12.jpg.png"/>
          <p:cNvPicPr>
            <a:picLocks noChangeAspect="1"/>
          </p:cNvPicPr>
          <p:nvPr/>
        </p:nvPicPr>
        <p:blipFill>
          <a:blip r:embed="rId2"/>
          <a:srcRect t="5589"/>
          <a:stretch>
            <a:fillRect/>
          </a:stretch>
        </p:blipFill>
        <p:spPr>
          <a:xfrm>
            <a:off x="1524000" y="1905000"/>
            <a:ext cx="6454588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3152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518160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524000"/>
            <a:ext cx="86868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1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15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905000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30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“ T ”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“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জ়ের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অনূযায়ী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দূ-তরফা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371600"/>
          <a:ext cx="8229600" cy="532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23"/>
                <a:gridCol w="760565"/>
                <a:gridCol w="1286434"/>
                <a:gridCol w="705524"/>
                <a:gridCol w="3974054"/>
              </a:tblGrid>
              <a:tr h="2285712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en-US" sz="5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4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4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6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=</a:t>
                      </a:r>
                      <a:endParaRPr lang="en-US" sz="4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7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r>
                        <a:rPr lang="en-US" sz="4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4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4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4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+</a:t>
                      </a:r>
                      <a:endParaRPr lang="en-US" sz="4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6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en-US" sz="5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54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5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সত্ত্ব</a:t>
                      </a:r>
                      <a:r>
                        <a:rPr lang="en-US" sz="5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4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40898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latin typeface="NikoshBAN" pitchFamily="2" charset="0"/>
                          <a:cs typeface="NikoshBAN" pitchFamily="2" charset="0"/>
                        </a:rPr>
                        <a:t>মূল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ধন+আয়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–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– </a:t>
                      </a:r>
                      <a:r>
                        <a:rPr lang="en-US" sz="5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30480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erta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1" y="3512"/>
            <a:ext cx="4333009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k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2819400" cy="2590800"/>
          </a:xfrm>
          <a:prstGeom prst="rect">
            <a:avLst/>
          </a:prstGeom>
        </p:spPr>
      </p:pic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708"/>
            <a:ext cx="4419600" cy="2574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181600"/>
            <a:ext cx="1600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 ঋণ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illingham-shopkeeper-abdul-ghafoor-was-confronted-by-a-knife-wielding-teenage-robber-330301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124200"/>
            <a:ext cx="51054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2514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486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4953000" y="5562600"/>
            <a:ext cx="685800" cy="6096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209800"/>
            <a:ext cx="609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7010400" y="2667000"/>
            <a:ext cx="457200" cy="3048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2514600"/>
            <a:ext cx="609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56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562600"/>
            <a:ext cx="68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0" y="5486400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E</a:t>
            </a:r>
            <a:endParaRPr lang="en-US" sz="3600" b="1" dirty="0"/>
          </a:p>
        </p:txBody>
      </p:sp>
      <p:sp>
        <p:nvSpPr>
          <p:cNvPr id="22" name="Equal 21"/>
          <p:cNvSpPr/>
          <p:nvPr/>
        </p:nvSpPr>
        <p:spPr>
          <a:xfrm>
            <a:off x="7315200" y="5638800"/>
            <a:ext cx="457200" cy="3048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Equal 22"/>
          <p:cNvSpPr/>
          <p:nvPr/>
        </p:nvSpPr>
        <p:spPr>
          <a:xfrm>
            <a:off x="1676400" y="2362200"/>
            <a:ext cx="457200" cy="3048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5638800"/>
            <a:ext cx="838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Equal 28"/>
          <p:cNvSpPr/>
          <p:nvPr/>
        </p:nvSpPr>
        <p:spPr>
          <a:xfrm>
            <a:off x="2362200" y="5715000"/>
            <a:ext cx="457200" cy="457200"/>
          </a:xfrm>
          <a:prstGeom prst="mathEqual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1" grpId="0"/>
      <p:bldP spid="14" grpId="0" animBg="1"/>
      <p:bldP spid="15" grpId="0" animBg="1"/>
      <p:bldP spid="16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1309</TotalTime>
  <Words>457</Words>
  <Application>Microsoft Office PowerPoint</Application>
  <PresentationFormat>On-screen Show (4:3)</PresentationFormat>
  <Paragraphs>150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শিক্ষক পরিচিতি</vt:lpstr>
      <vt:lpstr>Slide 3</vt:lpstr>
      <vt:lpstr>নিম্নে ছবি গুলো কিসের ?</vt:lpstr>
      <vt:lpstr>Slide 5</vt:lpstr>
      <vt:lpstr>Slide 6</vt:lpstr>
      <vt:lpstr>শিখনফল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Imarn</dc:creator>
  <cp:lastModifiedBy>Medha</cp:lastModifiedBy>
  <cp:revision>254</cp:revision>
  <dcterms:created xsi:type="dcterms:W3CDTF">2006-08-16T00:00:00Z</dcterms:created>
  <dcterms:modified xsi:type="dcterms:W3CDTF">2021-02-14T15:08:15Z</dcterms:modified>
</cp:coreProperties>
</file>