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9" r:id="rId4"/>
    <p:sldId id="272" r:id="rId5"/>
    <p:sldId id="273" r:id="rId6"/>
    <p:sldId id="290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86" r:id="rId19"/>
    <p:sldId id="287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479"/>
    <a:srgbClr val="93228D"/>
    <a:srgbClr val="F0027F"/>
    <a:srgbClr val="D9C6A8"/>
    <a:srgbClr val="DB9101"/>
    <a:srgbClr val="EF0080"/>
    <a:srgbClr val="772A92"/>
    <a:srgbClr val="F1007F"/>
    <a:srgbClr val="094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7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7926-BC47-48F5-8C0D-55709B62EC9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9302-1EC8-410E-98EC-026D363E7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7926-BC47-48F5-8C0D-55709B62EC9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9302-1EC8-410E-98EC-026D363E7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2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7926-BC47-48F5-8C0D-55709B62EC9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9302-1EC8-410E-98EC-026D363E7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0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7926-BC47-48F5-8C0D-55709B62EC9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9302-1EC8-410E-98EC-026D363E7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1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7926-BC47-48F5-8C0D-55709B62EC9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9302-1EC8-410E-98EC-026D363E7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7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7926-BC47-48F5-8C0D-55709B62EC9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9302-1EC8-410E-98EC-026D363E7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7926-BC47-48F5-8C0D-55709B62EC9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9302-1EC8-410E-98EC-026D363E7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8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7926-BC47-48F5-8C0D-55709B62EC9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9302-1EC8-410E-98EC-026D363E7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4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7926-BC47-48F5-8C0D-55709B62EC9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9302-1EC8-410E-98EC-026D363E7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7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7926-BC47-48F5-8C0D-55709B62EC9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9302-1EC8-410E-98EC-026D363E7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9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7926-BC47-48F5-8C0D-55709B62EC9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9302-1EC8-410E-98EC-026D363E7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7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A7926-BC47-48F5-8C0D-55709B62EC9F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A9302-1EC8-410E-98EC-026D363E7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7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84150" y="1997839"/>
            <a:ext cx="5823700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0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u="sng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0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" y="6229757"/>
            <a:ext cx="12305213" cy="6551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Md.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DB910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72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838" y="616897"/>
            <a:ext cx="1154483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স্পিন্ডল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2321" y="3717537"/>
            <a:ext cx="3829931" cy="254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9555" y="4221690"/>
            <a:ext cx="2896606" cy="192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2321" y="1524671"/>
            <a:ext cx="4004441" cy="163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5824" y="1933637"/>
            <a:ext cx="2836169" cy="198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32636" y="549288"/>
            <a:ext cx="8008924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হেড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স্টক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স্পিন্ডল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নিরেট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ও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ফাঁপা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উভয়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প্রকারের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হয়ে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থাকে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। </a:t>
            </a:r>
          </a:p>
          <a:p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হেড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স্টক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স্পিন্ডলের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মুখে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ড্রাইভ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প্লেট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ফেস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প্লেট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ও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চাক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আটকানোর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ব্যবস্থা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থাকে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3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72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4051" y="703160"/>
            <a:ext cx="330090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টেইল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স্টক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4348" t="22536"/>
          <a:stretch>
            <a:fillRect/>
          </a:stretch>
        </p:blipFill>
        <p:spPr bwMode="auto">
          <a:xfrm>
            <a:off x="2887089" y="2269383"/>
            <a:ext cx="5404531" cy="356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89006" y="795492"/>
            <a:ext cx="7822975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লেদ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বেডের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ডান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পার্শ্বে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অবস্থিত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কাঠামো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যা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ডেড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সেন্টার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কে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ধারণ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করে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। </a:t>
            </a:r>
            <a:endParaRPr lang="bn-IN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টেইল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স্টককে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বেডের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রেইলের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bn-IN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উপর স্লাইড করে যে কোন স্থানে আটকানো যায়।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9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72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0351" y="929393"/>
            <a:ext cx="199125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ফীড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8446" y="1818945"/>
            <a:ext cx="2767208" cy="369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6414751" y="4103611"/>
            <a:ext cx="2209800" cy="304800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718628" y="3872778"/>
            <a:ext cx="1390124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ফীড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0748" y="1067892"/>
            <a:ext cx="6684843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অটো টার্ন দেওয়ার জন্য ফীড রড ব্যবহার করা হয়।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69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72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0406" y="663088"/>
            <a:ext cx="1457451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লীড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স্ক্রু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7745" y="2092642"/>
            <a:ext cx="2971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24" y="1787841"/>
            <a:ext cx="5486400" cy="326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>
            <a:off x="4776744" y="3311842"/>
            <a:ext cx="19812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74624" y="4864146"/>
            <a:ext cx="1457450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লীড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স্ক্রু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7254" y="755421"/>
            <a:ext cx="745749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লীড স্ক্রু স্কয়ার থ্রেড বিশিষ্ট হয়। লীড স্ক্রু দ্বারা লেদ মেশিনে থ্রেড কাটা হয়।</a:t>
            </a:r>
            <a:endParaRPr 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>
            <a:off x="6768712" y="3004055"/>
            <a:ext cx="19812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46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72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3061" y="639711"/>
            <a:ext cx="2973891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কুইকচেঞ্জ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গিয়ার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497" y="2082727"/>
            <a:ext cx="4191000" cy="313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0908" y="2232516"/>
            <a:ext cx="4267200" cy="283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3061" y="1179516"/>
            <a:ext cx="1119569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লেদ মেশিনে হেড স্টকের নিচে কুইক চেঞ্জ গিয়ার বক্স থাকে। গিয়ার সমূহকে পরিবর্তন করে গতির পরিবর্তন করা হয়।</a:t>
            </a:r>
            <a:endParaRPr 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7269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4650" y="709614"/>
            <a:ext cx="63627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943599" y="4572001"/>
            <a:ext cx="933189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অ্যাপ্রন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5943600" y="609600"/>
            <a:ext cx="1143000" cy="6873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29400" y="228600"/>
            <a:ext cx="10668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পোস্ট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019800" y="1524000"/>
            <a:ext cx="3124200" cy="9906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077200" y="457201"/>
            <a:ext cx="120015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কম্পাউন্ড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6476206" y="762000"/>
            <a:ext cx="1753394" cy="129619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372600" y="2362201"/>
            <a:ext cx="135976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latin typeface="NikoshBAN" pitchFamily="2" charset="0"/>
                <a:cs typeface="NikoshBAN" pitchFamily="2" charset="0"/>
              </a:rPr>
              <a:t>ক্রস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696200" y="3352800"/>
            <a:ext cx="12192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915399" y="3200401"/>
            <a:ext cx="90786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স্যাডল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4000" y="1295401"/>
            <a:ext cx="12192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কম্পাউন্ড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রেষ্ট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5791200" y="2590800"/>
            <a:ext cx="3581400" cy="1524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4949" y="2829368"/>
            <a:ext cx="2414451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লেদ মেশিনে ক্যারেজের কাজ </a:t>
            </a:r>
          </a:p>
          <a:p>
            <a:r>
              <a:rPr lang="bn-IN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হচ্ছে কাটিং টুল কে ধারণ করা</a:t>
            </a:r>
          </a:p>
          <a:p>
            <a:r>
              <a:rPr lang="bn-IN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কাটিং টুলের ডিরেকশন কে পরিচালনা </a:t>
            </a:r>
          </a:p>
          <a:p>
            <a:r>
              <a:rPr lang="bn-IN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ও নিয়ন্ত্রন করা</a:t>
            </a:r>
            <a:endParaRPr 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611" y="1955210"/>
            <a:ext cx="1524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ক্যারেজ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05150" y="879771"/>
            <a:ext cx="1695450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ক্যারেজ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এর বিভিন্ন অংশ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1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8" grpId="0" animBg="1"/>
      <p:bldP spid="28" grpId="0" animBg="1"/>
      <p:bldP spid="50" grpId="0" animBg="1"/>
      <p:bldP spid="33" grpId="0" animBg="1"/>
      <p:bldP spid="2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269"/>
            <a:ext cx="12192000" cy="6887269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672" y="1794331"/>
            <a:ext cx="3604814" cy="41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66296" y="820063"/>
            <a:ext cx="209402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লেদ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মোটর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435258" y="4640450"/>
            <a:ext cx="2204581" cy="29452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63562" y="4224951"/>
            <a:ext cx="1447800" cy="83099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লেদ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মোটর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3391" y="866229"/>
            <a:ext cx="554831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IN" dirty="0" smtClean="0"/>
              <a:t>লেদ মটর বৈদ্যুতিক শক্তিকে ঘূর্ণ্ন শক্ততে রুপান্তর করে।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8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72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25477" y="953321"/>
            <a:ext cx="4141045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86000" y="2362201"/>
            <a:ext cx="8077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৫টি লেদ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মেশিনের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8157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"/>
            <a:ext cx="12192000" cy="68872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1891" y="637904"/>
            <a:ext cx="2608218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bn-IN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2097" y="2432169"/>
            <a:ext cx="6076406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লীড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anose="02000000000000000000"/>
                <a:cs typeface="NikoshBAN" pitchFamily="2" charset="0"/>
              </a:rPr>
              <a:t>স্ক্রুর</a:t>
            </a:r>
            <a:r>
              <a:rPr lang="bn-IN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 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কুইক চেঞ্জ গিয়ার বক্স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৩। লেদ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মেশিনের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৪ 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ক্যারেজের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42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72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6274" y="1129939"/>
            <a:ext cx="4293326" cy="12926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বাডির কাজ </a:t>
            </a:r>
          </a:p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286000" y="2667000"/>
            <a:ext cx="731520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উহার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135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7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1368" y="3110288"/>
            <a:ext cx="10102482" cy="27391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prstTxWarp prst="textWave2">
              <a:avLst>
                <a:gd name="adj1" fmla="val 13935"/>
                <a:gd name="adj2" fmla="val 0"/>
              </a:avLst>
            </a:prstTxWarp>
            <a:spAutoFit/>
          </a:bodyPr>
          <a:lstStyle/>
          <a:p>
            <a:r>
              <a:rPr lang="en-GB" sz="8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8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GB" sz="8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8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526" y="519914"/>
            <a:ext cx="3074731" cy="31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27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269"/>
            <a:ext cx="12192000" cy="6887269"/>
          </a:xfrm>
          <a:prstGeom prst="rect">
            <a:avLst/>
          </a:prstGeom>
        </p:spPr>
      </p:pic>
      <p:pic>
        <p:nvPicPr>
          <p:cNvPr id="30722" name="Picture 2" descr="C:\Users\Public\Pictures\Sample Pictures\images-4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146" y="1659055"/>
            <a:ext cx="5192038" cy="3167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-2" y="6216310"/>
            <a:ext cx="12305213" cy="6551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Md.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DB910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952700"/>
            <a:ext cx="494403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GB" sz="54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54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7269"/>
          </a:xfrm>
          <a:prstGeom prst="rect">
            <a:avLst/>
          </a:prstGeom>
          <a:gradFill>
            <a:gsLst>
              <a:gs pos="0">
                <a:srgbClr val="F0027F"/>
              </a:gs>
              <a:gs pos="50000">
                <a:srgbClr val="93228D"/>
              </a:gs>
              <a:gs pos="100000">
                <a:srgbClr val="1F3479"/>
              </a:gs>
            </a:gsLst>
            <a:lin ang="5400000" scaled="0"/>
          </a:gra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85" y="1528809"/>
            <a:ext cx="1868234" cy="1868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4832366" y="632762"/>
            <a:ext cx="2527267" cy="762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5193" y="4452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79899" y="1503628"/>
            <a:ext cx="219181" cy="4256521"/>
          </a:xfrm>
          <a:prstGeom prst="rect">
            <a:avLst/>
          </a:prstGeom>
          <a:gradFill flip="none" rotWithShape="1">
            <a:gsLst>
              <a:gs pos="0">
                <a:srgbClr val="F0027F"/>
              </a:gs>
              <a:gs pos="50000">
                <a:srgbClr val="93228D"/>
              </a:gs>
              <a:gs pos="100000">
                <a:srgbClr val="1F3479"/>
              </a:gs>
            </a:gsLst>
            <a:lin ang="9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4158" y="3397043"/>
            <a:ext cx="527576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400" b="1" dirty="0" err="1" smtClean="0">
                <a:solidFill>
                  <a:srgbClr val="094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solidFill>
                  <a:srgbClr val="094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94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নাঈম</a:t>
            </a:r>
            <a:r>
              <a:rPr lang="en-US" sz="2400" b="1" dirty="0">
                <a:solidFill>
                  <a:srgbClr val="094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94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2000" b="1" dirty="0">
              <a:solidFill>
                <a:srgbClr val="094E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  <a:buNone/>
              <a:tabLst>
                <a:tab pos="1089025" algn="l"/>
              </a:tabLst>
            </a:pPr>
            <a:r>
              <a:rPr lang="bn-IN" sz="1600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bn-IN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1600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ইন্সট্রাক্ট্র</a:t>
            </a:r>
            <a:r>
              <a:rPr lang="en-US" sz="1600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1600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1600" dirty="0" err="1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1600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মেকানিক্স</a:t>
            </a:r>
            <a:r>
              <a:rPr lang="bn-IN" sz="1600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1600" dirty="0">
              <a:solidFill>
                <a:srgbClr val="094EA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196975">
              <a:lnSpc>
                <a:spcPct val="150000"/>
              </a:lnSpc>
              <a:buNone/>
              <a:tabLst>
                <a:tab pos="1196975" algn="l"/>
              </a:tabLst>
            </a:pPr>
            <a:r>
              <a:rPr lang="bn-IN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dirty="0" err="1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ভরাডোবা</a:t>
            </a:r>
            <a:r>
              <a:rPr lang="en-US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ভালুকা,ময়মনসিংহ</a:t>
            </a:r>
            <a:r>
              <a:rPr lang="en-US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defTabSz="1196975">
              <a:lnSpc>
                <a:spcPct val="150000"/>
              </a:lnSpc>
              <a:buNone/>
              <a:tabLst>
                <a:tab pos="1196975" algn="l"/>
              </a:tabLst>
            </a:pPr>
            <a:r>
              <a:rPr lang="en-US" sz="16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01795-273091</a:t>
            </a:r>
            <a:r>
              <a:rPr lang="en-US" sz="1600" b="1" dirty="0" smtClean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, E-mail</a:t>
            </a:r>
            <a:r>
              <a:rPr lang="en-US" sz="16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: mdnaimi033@gmail.com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9743" y="3672037"/>
            <a:ext cx="415853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s-IN" dirty="0">
                <a:solidFill>
                  <a:srgbClr val="772A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ট্রেড: জেনারেল মেকানিক্স</a:t>
            </a:r>
          </a:p>
          <a:p>
            <a:pPr algn="ctr"/>
            <a:r>
              <a:rPr lang="as-IN" dirty="0">
                <a:solidFill>
                  <a:srgbClr val="772A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শ্রেণী: নবম ভোকেশনাল </a:t>
            </a:r>
          </a:p>
          <a:p>
            <a:pPr algn="ctr"/>
            <a:r>
              <a:rPr lang="as-IN" dirty="0">
                <a:solidFill>
                  <a:srgbClr val="772A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বিষয়: জেনারেল </a:t>
            </a:r>
            <a:r>
              <a:rPr lang="as-IN" dirty="0" smtClean="0">
                <a:solidFill>
                  <a:srgbClr val="772A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মেকানিক্স</a:t>
            </a:r>
            <a:r>
              <a:rPr lang="en-US" dirty="0" smtClean="0">
                <a:solidFill>
                  <a:srgbClr val="772A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-</a:t>
            </a:r>
            <a:r>
              <a:rPr lang="as-IN" dirty="0" smtClean="0">
                <a:solidFill>
                  <a:srgbClr val="772A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২</a:t>
            </a:r>
            <a:endParaRPr lang="as-IN" dirty="0">
              <a:solidFill>
                <a:srgbClr val="772A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utonnyMJ" pitchFamily="2" charset="0"/>
            </a:endParaRPr>
          </a:p>
          <a:p>
            <a:pPr algn="ctr"/>
            <a:r>
              <a:rPr lang="as-IN" dirty="0">
                <a:solidFill>
                  <a:srgbClr val="772A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অধ্যায়: </a:t>
            </a:r>
            <a:r>
              <a:rPr lang="bn-IN" dirty="0" smtClean="0">
                <a:solidFill>
                  <a:srgbClr val="772A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২০</a:t>
            </a:r>
            <a:endParaRPr lang="as-IN" dirty="0">
              <a:solidFill>
                <a:srgbClr val="772A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utonnyMJ" pitchFamily="2" charset="0"/>
            </a:endParaRPr>
          </a:p>
          <a:p>
            <a:pPr algn="ctr"/>
            <a:r>
              <a:rPr lang="as-IN" dirty="0">
                <a:solidFill>
                  <a:srgbClr val="772A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শিরোনাম: </a:t>
            </a:r>
            <a:r>
              <a:rPr lang="bn-IN" dirty="0" smtClean="0">
                <a:solidFill>
                  <a:srgbClr val="772A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লেদ মেশিন</a:t>
            </a:r>
          </a:p>
          <a:p>
            <a:pPr algn="ctr"/>
            <a:r>
              <a:rPr lang="as-IN" dirty="0" smtClean="0">
                <a:solidFill>
                  <a:srgbClr val="772A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সময়</a:t>
            </a:r>
            <a:r>
              <a:rPr lang="as-IN" dirty="0">
                <a:solidFill>
                  <a:srgbClr val="772A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: ৪৫ মিনিট</a:t>
            </a:r>
            <a:endParaRPr lang="en-US" dirty="0">
              <a:solidFill>
                <a:srgbClr val="772A92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872" y="1581417"/>
            <a:ext cx="1795353" cy="1885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-2" y="6230378"/>
            <a:ext cx="12305213" cy="6551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Md.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DB910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4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726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7048" y="4478109"/>
            <a:ext cx="8665552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 আজকের ক্লাস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লেদ মেশিন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(Lathe Machine)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8" y="1506730"/>
            <a:ext cx="3973017" cy="2651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150" y="1506731"/>
            <a:ext cx="3977866" cy="26519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0795" y="479376"/>
            <a:ext cx="8982221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নিচের ছবি </a:t>
            </a:r>
            <a:r>
              <a:rPr lang="bn-IN" sz="4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গুলো </a:t>
            </a:r>
            <a:r>
              <a:rPr lang="en-US" sz="4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লক্ষ্য করো</a:t>
            </a:r>
            <a:endParaRPr lang="en-US" sz="36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431"/>
                    </a14:imgEffect>
                    <a14:imgEffect>
                      <a14:saturation sat="1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65" y="1506730"/>
            <a:ext cx="3735085" cy="26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78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97"/>
            <a:ext cx="12192000" cy="68872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3205" y="831887"/>
            <a:ext cx="325468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3205" y="2431094"/>
            <a:ext cx="8458200" cy="25545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শিক্ষার্থী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লেদ মেশিন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লেদ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মেশিনের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লেদ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মেশিনের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লেদ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মেশিনের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431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55901" y="4534422"/>
            <a:ext cx="2329841" cy="1079288"/>
          </a:xfrm>
          <a:prstGeom prst="rect">
            <a:avLst/>
          </a:prstGeom>
          <a:solidFill>
            <a:srgbClr val="D9C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" y="0"/>
            <a:ext cx="12192000" cy="68872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431"/>
                    </a14:imgEffect>
                    <a14:imgEffect>
                      <a14:saturation sat="1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75" y="1994943"/>
            <a:ext cx="4130059" cy="29323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1158" y="458998"/>
            <a:ext cx="5859296" cy="707886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লেদ মেশিন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(Lathe Machine)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771" y="1274959"/>
            <a:ext cx="11050654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লেদ মেশিন হচ্ছে এমন এক প্রকার মেশিন টুলস যার দ্বারা একটা একমুখী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bn-IN" dirty="0" smtClean="0">
                <a:latin typeface="Times New Roman" panose="02020603050405020304" pitchFamily="18" charset="0"/>
                <a:cs typeface="Nirmala UI" panose="020B0502040204020203" pitchFamily="34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Point </a:t>
            </a:r>
            <a:r>
              <a:rPr lang="bn-IN" dirty="0" smtClean="0">
                <a:latin typeface="Times New Roman" panose="02020603050405020304" pitchFamily="18" charset="0"/>
                <a:cs typeface="Nirmala UI" panose="020B0502040204020203" pitchFamily="34" charset="0"/>
              </a:rPr>
              <a:t>)</a:t>
            </a:r>
            <a:r>
              <a:rPr lang="bn-IN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বাটালির </a:t>
            </a:r>
          </a:p>
          <a:p>
            <a:r>
              <a:rPr lang="bn-IN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সাহায্যে ঘুরন্ত বস্তুকে কেটে বেলনাকৃতি(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Cylindrica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l</a:t>
            </a:r>
            <a:r>
              <a:rPr lang="bn-IN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), মোচাকৃতি(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Conical</a:t>
            </a:r>
            <a:r>
              <a:rPr lang="bn-IN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) প্রদান করা হয়।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770" y="5006199"/>
            <a:ext cx="1105065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লেদ মেশিন কে সকল মেশিন টুলসের জনক বা  </a:t>
            </a:r>
            <a:r>
              <a:rPr lang="en-US" sz="2400" dirty="0" smtClean="0">
                <a:latin typeface="Times New Roman" panose="02020603050405020304" pitchFamily="18" charset="0"/>
                <a:cs typeface="Nirmala UI" panose="020B0502040204020203" pitchFamily="34" charset="0"/>
              </a:rPr>
              <a:t>Father Of All Machine Tools </a:t>
            </a:r>
            <a:r>
              <a:rPr lang="bn-IN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বলা হয়।</a:t>
            </a:r>
            <a:endParaRPr lang="en-US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7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5833874"/>
            <a:ext cx="6248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লেদ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মেশিনের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81001"/>
            <a:ext cx="6477000" cy="498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829800" y="2743200"/>
            <a:ext cx="66717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বেড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20286" y="2057400"/>
            <a:ext cx="1170513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হেড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স্টক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15201" y="914400"/>
            <a:ext cx="91242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স্পিন্ডল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525000" y="1143000"/>
            <a:ext cx="128753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টেইল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স্টক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525001" y="4648200"/>
            <a:ext cx="1087157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ফীড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525001" y="3962400"/>
            <a:ext cx="113845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লীড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স্ক্রু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20286" y="3886201"/>
            <a:ext cx="1322915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কুইকচেঞ্জ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গিয়ার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29401" y="5410200"/>
            <a:ext cx="97654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ক্যারেজ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752601" y="5410200"/>
            <a:ext cx="79060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মোটর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839200" y="2895600"/>
            <a:ext cx="1143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048000" y="1752600"/>
            <a:ext cx="18288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7" idx="3"/>
          </p:cNvCxnSpPr>
          <p:nvPr/>
        </p:nvCxnSpPr>
        <p:spPr>
          <a:xfrm flipV="1">
            <a:off x="2542344" y="2133600"/>
            <a:ext cx="505657" cy="1084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4800600" y="1143000"/>
            <a:ext cx="243840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7543800" y="1981200"/>
            <a:ext cx="1371600" cy="91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8915400" y="1447800"/>
            <a:ext cx="6858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1"/>
          </p:cNvCxnSpPr>
          <p:nvPr/>
        </p:nvCxnSpPr>
        <p:spPr>
          <a:xfrm rot="10800000">
            <a:off x="8534400" y="3200400"/>
            <a:ext cx="990600" cy="9466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1"/>
          </p:cNvCxnSpPr>
          <p:nvPr/>
        </p:nvCxnSpPr>
        <p:spPr>
          <a:xfrm rot="10800000">
            <a:off x="8153400" y="3352800"/>
            <a:ext cx="1371600" cy="1480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895600" y="2819400"/>
            <a:ext cx="18288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514600" y="3733800"/>
            <a:ext cx="381000" cy="3048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505200" y="4038600"/>
            <a:ext cx="1219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286000" y="4724400"/>
            <a:ext cx="1219200" cy="7620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096000" y="2743200"/>
            <a:ext cx="13716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13" idx="0"/>
          </p:cNvCxnSpPr>
          <p:nvPr/>
        </p:nvCxnSpPr>
        <p:spPr>
          <a:xfrm rot="16200000" flipV="1">
            <a:off x="6090327" y="4501474"/>
            <a:ext cx="1752600" cy="648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656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22" grpId="0" animBg="1"/>
      <p:bldP spid="31" grpId="0" animBg="1"/>
      <p:bldP spid="36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72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8049" y="959245"/>
            <a:ext cx="2082019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লেদ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3484" y="2290465"/>
            <a:ext cx="3657600" cy="27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74" y="2290465"/>
            <a:ext cx="6853336" cy="289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335235" y="928466"/>
            <a:ext cx="947532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সংকর ধাতুর তৈরি বেড লেদ মেশিনের একটি গুরুত্বপূর্ণ অংশ যার উপর হেড স্টক, টেইল স্টক সহ অন্যান্য গুরুত্বপূর্ণ অংশ বিদ্যমান থাকে।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06180" y="5558126"/>
            <a:ext cx="2311851" cy="70788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লেদ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বেড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3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72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9181" y="920660"/>
            <a:ext cx="1808457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হেড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স্টক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981" y="1792330"/>
            <a:ext cx="476575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3820" y="1906047"/>
            <a:ext cx="409302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66450" y="828326"/>
            <a:ext cx="830921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লেদ বেড এর বাম পার্শ্বে অবস্থিত হেড স্টক লেদ মেশিনের একটি গুরুত্বপূর্ণ অংশ। </a:t>
            </a:r>
          </a:p>
          <a:p>
            <a:r>
              <a:rPr lang="bn-IN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হেড স্টকের মধ্যবর্তী স্থান দিয়ে মেইন স্পিন্ডল আবর্তন করে। </a:t>
            </a:r>
            <a:endParaRPr 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7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583</Words>
  <Application>Microsoft Office PowerPoint</Application>
  <PresentationFormat>Widescreen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NikoshBAN</vt:lpstr>
      <vt:lpstr>Nirmala UI</vt:lpstr>
      <vt:lpstr>SutonnyMJ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190</cp:revision>
  <dcterms:created xsi:type="dcterms:W3CDTF">2021-02-13T14:50:32Z</dcterms:created>
  <dcterms:modified xsi:type="dcterms:W3CDTF">2021-02-14T06:37:24Z</dcterms:modified>
</cp:coreProperties>
</file>