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ppt/media/image21.jpg" ContentType="image/png"/>
  <Override PartName="/ppt/media/image24.jpg" ContentType="image/png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77" r:id="rId13"/>
    <p:sldId id="269" r:id="rId14"/>
    <p:sldId id="270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84746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4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2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8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4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EFDD-D1B6-47A5-8564-BAD2B78C789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487F-86AF-4E44-9901-BFE4A65F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03032"/>
            <a:ext cx="11912958" cy="6754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5137" y="2545235"/>
            <a:ext cx="9072562" cy="22333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1613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s 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211" y="4096266"/>
            <a:ext cx="3344217" cy="2085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7345329" y="4083385"/>
            <a:ext cx="3553923" cy="1905289"/>
            <a:chOff x="3609003" y="3886200"/>
            <a:chExt cx="4391997" cy="2730402"/>
          </a:xfrm>
        </p:grpSpPr>
        <p:grpSp>
          <p:nvGrpSpPr>
            <p:cNvPr id="4" name="Group 3"/>
            <p:cNvGrpSpPr/>
            <p:nvPr/>
          </p:nvGrpSpPr>
          <p:grpSpPr>
            <a:xfrm>
              <a:off x="3609003" y="3886200"/>
              <a:ext cx="4391997" cy="2730402"/>
              <a:chOff x="3609003" y="3886200"/>
              <a:chExt cx="4391997" cy="27304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609003" y="3886200"/>
                <a:ext cx="4391997" cy="2730402"/>
                <a:chOff x="3609003" y="3886200"/>
                <a:chExt cx="4391997" cy="2730402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9003" y="3886200"/>
                  <a:ext cx="4391997" cy="2730402"/>
                </a:xfrm>
                <a:prstGeom prst="rect">
                  <a:avLst/>
                </a:prstGeom>
              </p:spPr>
            </p:pic>
            <p:grpSp>
              <p:nvGrpSpPr>
                <p:cNvPr id="12" name="Group 11"/>
                <p:cNvGrpSpPr/>
                <p:nvPr/>
              </p:nvGrpSpPr>
              <p:grpSpPr>
                <a:xfrm>
                  <a:off x="3810000" y="4114800"/>
                  <a:ext cx="4038600" cy="1752600"/>
                  <a:chOff x="685800" y="228600"/>
                  <a:chExt cx="4191000" cy="3943351"/>
                </a:xfrm>
              </p:grpSpPr>
              <p:pic>
                <p:nvPicPr>
                  <p:cNvPr id="1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59412" r="17894" b="87978"/>
                  <a:stretch>
                    <a:fillRect/>
                  </a:stretch>
                </p:blipFill>
                <p:spPr bwMode="auto">
                  <a:xfrm>
                    <a:off x="2248877" y="228600"/>
                    <a:ext cx="1256323" cy="838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r="71765" b="87978"/>
                  <a:stretch>
                    <a:fillRect/>
                  </a:stretch>
                </p:blipFill>
                <p:spPr bwMode="auto">
                  <a:xfrm>
                    <a:off x="685800" y="228600"/>
                    <a:ext cx="1563077" cy="838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t="13114" r="94118" b="27869"/>
                  <a:stretch>
                    <a:fillRect/>
                  </a:stretch>
                </p:blipFill>
                <p:spPr bwMode="auto">
                  <a:xfrm>
                    <a:off x="685800" y="1066800"/>
                    <a:ext cx="990600" cy="304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83529" t="12022"/>
                  <a:stretch>
                    <a:fillRect/>
                  </a:stretch>
                </p:blipFill>
                <p:spPr bwMode="auto">
                  <a:xfrm>
                    <a:off x="3505200" y="228601"/>
                    <a:ext cx="1371600" cy="3943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32353" t="47541" r="40588"/>
                  <a:stretch>
                    <a:fillRect/>
                  </a:stretch>
                </p:blipFill>
                <p:spPr bwMode="auto">
                  <a:xfrm>
                    <a:off x="1600200" y="1066800"/>
                    <a:ext cx="1981200" cy="304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10" name="Rectangle 9"/>
              <p:cNvSpPr/>
              <p:nvPr/>
            </p:nvSpPr>
            <p:spPr>
              <a:xfrm>
                <a:off x="4648200" y="4495800"/>
                <a:ext cx="19050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257800" y="4800600"/>
              <a:ext cx="838200" cy="762000"/>
              <a:chOff x="5257800" y="4800600"/>
              <a:chExt cx="838200" cy="762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257800" y="4800600"/>
                <a:ext cx="838200" cy="381000"/>
              </a:xfrm>
              <a:prstGeom prst="rect">
                <a:avLst/>
              </a:prstGeom>
              <a:solidFill>
                <a:srgbClr val="0C7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562600" y="4876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257800" y="48006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7" descr="word_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4488" y="1014655"/>
            <a:ext cx="3436057" cy="2199510"/>
          </a:xfrm>
          <a:prstGeom prst="rect">
            <a:avLst/>
          </a:prstGeom>
          <a:ln>
            <a:noFill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4244428" y="2204614"/>
            <a:ext cx="2956560" cy="152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90545" y="5250827"/>
            <a:ext cx="2956560" cy="152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022" y="1179590"/>
            <a:ext cx="3553923" cy="2034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8563285" y="2283985"/>
            <a:ext cx="233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সোনার বাংলা,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আমি তোমায় ভালোবাসি।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4434" y="115759"/>
            <a:ext cx="490507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 ব্যবহার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31882" y="3477712"/>
            <a:ext cx="5189820" cy="315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কাজের জন্য এই সফটওয়্যার ব্যবহৃত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0409" y="6192130"/>
            <a:ext cx="5872765" cy="3156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যাবতীয়  কাজ করার জন্য এই সফটওয়্যার ব্যবহৃত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3926" y="128450"/>
            <a:ext cx="482062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 ব্যবহার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568" y="1009397"/>
            <a:ext cx="2835358" cy="21528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76674" y="1009398"/>
            <a:ext cx="3732539" cy="215285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_155893204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7516" y="4225231"/>
            <a:ext cx="3663558" cy="1457112"/>
          </a:xfrm>
          <a:prstGeom prst="rect">
            <a:avLst/>
          </a:prstGeom>
        </p:spPr>
      </p:pic>
      <p:pic>
        <p:nvPicPr>
          <p:cNvPr id="6" name="Picture 5" descr="vlc-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8568" y="3765254"/>
            <a:ext cx="2899526" cy="2526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3813926" y="2117558"/>
            <a:ext cx="4062748" cy="16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06431" y="5365053"/>
            <a:ext cx="4062748" cy="16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38122" y="3291711"/>
            <a:ext cx="5022952" cy="299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কিছু খোজাঁর জন্য এই সফটওয়্যার ব্যবহৃত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587" y="6078007"/>
            <a:ext cx="5923356" cy="3156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অডিও ভিডিও গান শোনার জন্য এই সফটওয়্যার ব্যবহৃত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3939">
                <p:cTn id="4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1980" y="2100263"/>
            <a:ext cx="3150870" cy="27089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86263" y="2100263"/>
            <a:ext cx="3471862" cy="270891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7618" y="402034"/>
            <a:ext cx="6774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 ব্যবহার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" y="1930718"/>
            <a:ext cx="2910869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0550" y="4409063"/>
            <a:ext cx="3457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 বা ট্যাবের জন্য উইন্ডোজ লোগো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0783" y="5318760"/>
            <a:ext cx="8486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উইন্ডোজ,  ম্যাক এবং মুক্ত সফটওয়্যার লিনাক্সের স্ক্রিন ব্যবহার করার মধ্যে কোন বড় ধরনের পার্থক্য নেই।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1259" y="5318760"/>
            <a:ext cx="8486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ট্যাবলেট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1559" y="373487"/>
            <a:ext cx="4767595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3840" y="2204998"/>
            <a:ext cx="657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 কাজগুলো ব্যাখ্যা কর।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6851" y="2974439"/>
            <a:ext cx="4957010" cy="30961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114796" y="1906875"/>
            <a:ext cx="2757487" cy="25003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ব্যবহারের জন্য প্রস্তুত  রাখে।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29098" y="1843534"/>
            <a:ext cx="2757487" cy="283505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অ্যাপ্লিকেশন। সফটওয়্যার সেগুলোকে ব্যবহার করতে পারবে।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399" y="2067863"/>
            <a:ext cx="2757487" cy="25003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ব্যবহারের উপযোগি করে রাখে।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43400" y="1906875"/>
            <a:ext cx="2757487" cy="250031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সচল করে রাখে।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9055" y="617561"/>
            <a:ext cx="492617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4114798" y="1852216"/>
            <a:ext cx="2986088" cy="2708374"/>
          </a:xfrm>
          <a:prstGeom prst="snip1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31471 -0.197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36393 0.257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0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8881 0.268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297 -0.190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7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3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10" y="128587"/>
            <a:ext cx="1129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পিসি বা পারসোনাল কম্পিউটারে ব্যবহৃত সফটওয়্যার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4" y="1914524"/>
            <a:ext cx="2996423" cy="2983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1760735"/>
            <a:ext cx="3767147" cy="3109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79" y="2520454"/>
            <a:ext cx="3276600" cy="1390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7322" y="4992807"/>
            <a:ext cx="289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উইন্ডোজ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0222" y="4946640"/>
            <a:ext cx="201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9741" y="4869958"/>
            <a:ext cx="201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লিনাক্স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7322" y="5651756"/>
            <a:ext cx="9444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হার্ডওয়্যার যেরকম টাকা দিয়ে কিনতে হয়, অপারেটিং সিস্টেম ও সেভাবে কিনতে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7925" y="5715820"/>
            <a:ext cx="786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যথেষ্ট মুল্যবান।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7755" y="0"/>
            <a:ext cx="199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6659" y="1048433"/>
            <a:ext cx="72414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সফটওয়্যার কয় প্রকার?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1893" y="1992870"/>
            <a:ext cx="2621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২ প্রকার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4718" y="2009537"/>
            <a:ext cx="2621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৩ প্রকার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1893" y="2761070"/>
            <a:ext cx="2621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৪ প্রকার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4718" y="2826345"/>
            <a:ext cx="2621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৫ প্রকার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175" y="3555026"/>
            <a:ext cx="72414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অপারেটিং সিস্টেম সফটওয়্যার কোনটি?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4866" y="4339940"/>
            <a:ext cx="2621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ওয়ার্ড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6473" y="4327770"/>
            <a:ext cx="2621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এক্সেল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4866" y="5124854"/>
            <a:ext cx="2621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এক্সেস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6473" y="5100515"/>
            <a:ext cx="2621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ম্যাক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2374" y="182799"/>
            <a:ext cx="263245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686" y="4881093"/>
            <a:ext cx="10635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দিয়ে উইন্ডোজ সফটওয়্যার কেনা ভালো, নাকি বিনা মূল্যের লিনাক্স সফটওয়্যার কেনা ভালো? ব্যাখ্যা কর?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96" y="1260676"/>
            <a:ext cx="5796808" cy="36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531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2726" y="-280219"/>
            <a:ext cx="7116051" cy="37702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bn-IN" sz="23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26" y="3490044"/>
            <a:ext cx="6575209" cy="29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30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8"/>
          <p:cNvSpPr/>
          <p:nvPr/>
        </p:nvSpPr>
        <p:spPr>
          <a:xfrm>
            <a:off x="4371976" y="363795"/>
            <a:ext cx="3014662" cy="871537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tx1">
                <a:lumMod val="85000"/>
                <a:lumOff val="1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3363" y="245566"/>
            <a:ext cx="34575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Cross 14"/>
          <p:cNvSpPr/>
          <p:nvPr/>
        </p:nvSpPr>
        <p:spPr>
          <a:xfrm>
            <a:off x="5879307" y="1353561"/>
            <a:ext cx="128587" cy="5275838"/>
          </a:xfrm>
          <a:prstGeom prst="plus">
            <a:avLst/>
          </a:prstGeom>
          <a:ln w="762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ctagon 15"/>
          <p:cNvSpPr/>
          <p:nvPr/>
        </p:nvSpPr>
        <p:spPr>
          <a:xfrm>
            <a:off x="1718072" y="1641681"/>
            <a:ext cx="3243263" cy="62865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ctagon 17"/>
          <p:cNvSpPr/>
          <p:nvPr/>
        </p:nvSpPr>
        <p:spPr>
          <a:xfrm>
            <a:off x="7386638" y="1671638"/>
            <a:ext cx="2864644" cy="62865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7731" y="3635097"/>
            <a:ext cx="527321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আনোয়ারুল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শিমুলবাড়ী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IN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ফুলবাড়ী</a:t>
            </a:r>
            <a:r>
              <a:rPr lang="bn-I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bn-I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০১৭২২৯০৬৩২৪ </a:t>
            </a:r>
            <a:endParaRPr lang="bn-IN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Email: anowarulfulbari@gmail.com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2213" y="3668309"/>
            <a:ext cx="457349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 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হার্ডওয়্যার ও সফটওয়্যার </a:t>
            </a:r>
            <a:endParaRPr lang="bn-IN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egular Pentagon 21"/>
          <p:cNvSpPr/>
          <p:nvPr/>
        </p:nvSpPr>
        <p:spPr>
          <a:xfrm>
            <a:off x="2435904" y="2270331"/>
            <a:ext cx="1683621" cy="1334809"/>
          </a:xfrm>
          <a:prstGeom prst="pent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58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1" y="900112"/>
            <a:ext cx="4343400" cy="447198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063" y="5924490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নগু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না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1838" y="69115"/>
            <a:ext cx="6300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3" y="5924490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কম্পিটারে ব্যহৃত কোন কোন জিনিষ আমরা দেখতে পাই আর কোনগুলো দেখতে পাইনা?</a:t>
            </a:r>
            <a:r>
              <a:rPr lang="bn-IN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3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314325"/>
            <a:ext cx="5957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আলোচ্য বিষয়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4783" y="1238547"/>
            <a:ext cx="8473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ও </a:t>
            </a:r>
            <a:r>
              <a:rPr lang="bn-IN" sz="80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BD" sz="80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0892" y="2716767"/>
            <a:ext cx="4466151" cy="31946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1325" y="2892479"/>
            <a:ext cx="3057525" cy="28432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757613" y="370491"/>
            <a:ext cx="4371976" cy="1143001"/>
          </a:xfrm>
          <a:prstGeom prst="flowChartTerminator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1857" y="157161"/>
            <a:ext cx="50434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16574"/>
            <a:ext cx="4672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1527" y="2649089"/>
            <a:ext cx="9672034" cy="32365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সুপার কম্পিউটারে বা কম্পিউটারে ব্যবহৃত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426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243387" y="328613"/>
            <a:ext cx="3228976" cy="72866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9054" y="1328739"/>
            <a:ext cx="3921921" cy="368617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58187" y="3171826"/>
            <a:ext cx="3057525" cy="28432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7193" y="3686176"/>
            <a:ext cx="3171825" cy="248602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72425" y="885826"/>
            <a:ext cx="3829050" cy="13287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625" y="471488"/>
            <a:ext cx="3171825" cy="281463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64441" y="6172200"/>
            <a:ext cx="2314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1" y="3186113"/>
            <a:ext cx="252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8187" y="6015038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2424" y="2110978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9054" y="5104895"/>
            <a:ext cx="4093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সাধারনত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দেখতে পাই, তাই হলো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হার্ডওয়্যার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76726" y="1422081"/>
            <a:ext cx="3505200" cy="29127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1486" y="1241107"/>
            <a:ext cx="3520440" cy="29565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55913" y="1241107"/>
            <a:ext cx="3413760" cy="327469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4826" y="1979294"/>
            <a:ext cx="3467100" cy="306514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/>
          <p:cNvSpPr/>
          <p:nvPr/>
        </p:nvSpPr>
        <p:spPr>
          <a:xfrm>
            <a:off x="4314826" y="257175"/>
            <a:ext cx="3300412" cy="885825"/>
          </a:xfrm>
          <a:prstGeom prst="round2DiagRect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6161" y="1286827"/>
            <a:ext cx="3857741" cy="375761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315" y="5179694"/>
            <a:ext cx="5010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যন্ত্রগুলোকে সচল করার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প্রোগ্রাম গুলো ব্যবহৃত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তাই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6 -0.10417 L 0.32605 -0.26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33073 0.310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33268 0.339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32825 -0.171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  <p:bldP spid="5" grpId="0" animBg="1"/>
      <p:bldP spid="2" grpId="0" animBg="1"/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581052"/>
            <a:ext cx="4358640" cy="9448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560" y="1905000"/>
            <a:ext cx="806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হার্ডওয়্যার ও সফটওয়্যার বলতে কী বুঝ?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865120"/>
            <a:ext cx="5273040" cy="32918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_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8528" y="3027794"/>
            <a:ext cx="4438704" cy="3830206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72840" y="533400"/>
            <a:ext cx="505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80360" y="1456730"/>
            <a:ext cx="6934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80360" y="1456730"/>
            <a:ext cx="60960" cy="10731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707880" y="1456730"/>
            <a:ext cx="45720" cy="11366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nip Single Corner Rectangle 23"/>
          <p:cNvSpPr/>
          <p:nvPr/>
        </p:nvSpPr>
        <p:spPr>
          <a:xfrm>
            <a:off x="886764" y="3149501"/>
            <a:ext cx="4328160" cy="3662566"/>
          </a:xfrm>
          <a:prstGeom prst="snip1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7168" y="2454950"/>
            <a:ext cx="4490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88528" y="2380060"/>
            <a:ext cx="435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414</Words>
  <Application>Microsoft Office PowerPoint</Application>
  <PresentationFormat>Widescreen</PresentationFormat>
  <Paragraphs>81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JHARNA</dc:creator>
  <cp:lastModifiedBy>ANOWARUL</cp:lastModifiedBy>
  <cp:revision>301</cp:revision>
  <dcterms:created xsi:type="dcterms:W3CDTF">2020-01-29T12:56:39Z</dcterms:created>
  <dcterms:modified xsi:type="dcterms:W3CDTF">2021-02-14T15:10:36Z</dcterms:modified>
</cp:coreProperties>
</file>