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5" r:id="rId2"/>
    <p:sldId id="29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BE1"/>
    <a:srgbClr val="7F7F7F"/>
    <a:srgbClr val="DA5446"/>
    <a:srgbClr val="5B9B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A9190-EC25-44F6-9B54-7C0D6C655DC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E8C8F-B6C9-434B-9522-7AF3A718D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6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95EB8-D9B0-4299-8B37-07EFABD2325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447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E8C8F-B6C9-434B-9522-7AF3A718D5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6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73686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76081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18426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28530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43027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17108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12173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81019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72699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02315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28394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98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">
    <p:newsflash/>
    <p:sndAc>
      <p:stSnd>
        <p:snd r:embed="rId1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tmp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64" y="2148789"/>
            <a:ext cx="5002673" cy="256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68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99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14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73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9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73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30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05C6A9-4982-49B4-A1B3-D87C4C821EFE}"/>
              </a:ext>
            </a:extLst>
          </p:cNvPr>
          <p:cNvSpPr/>
          <p:nvPr/>
        </p:nvSpPr>
        <p:spPr>
          <a:xfrm>
            <a:off x="3909648" y="3799889"/>
            <a:ext cx="4987263" cy="2646878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 prst="softRound"/>
              <a:extrusionClr>
                <a:srgbClr val="CC0066"/>
              </a:extrusion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63" y="1853172"/>
            <a:ext cx="36004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6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9200" y="106740"/>
            <a:ext cx="9554451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perspectiveAbove"/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96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4343400" y="1981200"/>
            <a:ext cx="7543800" cy="44627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মাকসুদা ফেরদৌস</a:t>
            </a:r>
            <a:r>
              <a:rPr kumimoji="0" lang="en-US" sz="6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bn-IN" sz="48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</a:t>
            </a:r>
            <a:r>
              <a:rPr lang="en-GB" sz="32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</a:t>
            </a:r>
            <a:r>
              <a:rPr kumimoji="0" lang="en-US" sz="32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শিক্ষক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রামপাল সরকারি প্রাথমিক বিদ্যালয়</a:t>
            </a:r>
            <a:endParaRPr kumimoji="0" lang="en-GB" sz="4000" b="1" i="0" u="none" strike="noStrike" kern="1200" cap="none" spc="0" normalizeH="0" baseline="0" noProof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মুন্সীগঞ্জ</a:t>
            </a:r>
            <a:r>
              <a:rPr lang="en-GB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GB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GB" sz="4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মুন্সীগঞ্জ</a:t>
            </a:r>
            <a:r>
              <a:rPr lang="en-GB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kumimoji="0" lang="en-GB" sz="4000" b="1" i="0" u="none" strike="noStrike" kern="1200" cap="none" spc="0" normalizeH="0" baseline="0" noProof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E-Mail: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fredousmaksuda95@gmail.com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DECDE6-1085-40E6-B2A7-0A2D21ABB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1200"/>
            <a:ext cx="3279859" cy="384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15804"/>
      </p:ext>
    </p:extLst>
  </p:cSld>
  <p:clrMapOvr>
    <a:masterClrMapping/>
  </p:clrMapOvr>
  <p:transition spd="slow" advClick="0" advTm="1000">
    <p:wheel spokes="8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879" y="19977"/>
            <a:ext cx="1909927" cy="163483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10564228" y="1442261"/>
            <a:ext cx="1347277" cy="313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-13858" y="2893102"/>
            <a:ext cx="2104828" cy="938512"/>
          </a:xfrm>
          <a:prstGeom prst="rect">
            <a:avLst/>
          </a:prstGeom>
          <a:solidFill>
            <a:srgbClr val="28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</a:rPr>
              <a:t>শ্রেণি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07818"/>
            <a:ext cx="1927885" cy="16348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745672"/>
            <a:ext cx="12192000" cy="817418"/>
          </a:xfrm>
          <a:prstGeom prst="rect">
            <a:avLst/>
          </a:prstGeom>
          <a:solidFill>
            <a:srgbClr val="28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1162" y="1392382"/>
            <a:ext cx="997528" cy="962891"/>
          </a:xfrm>
          <a:prstGeom prst="ellipse">
            <a:avLst/>
          </a:prstGeom>
          <a:solidFill>
            <a:srgbClr val="28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48194" y="1685099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3855" y="2604163"/>
            <a:ext cx="12205855" cy="145473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-13858" y="4127279"/>
            <a:ext cx="12205855" cy="145473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21537" y="2906170"/>
            <a:ext cx="5116610" cy="923330"/>
          </a:xfrm>
          <a:prstGeom prst="rect">
            <a:avLst/>
          </a:prstGeom>
          <a:solidFill>
            <a:srgbClr val="28ABE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98920" y="2885150"/>
            <a:ext cx="2183096" cy="899643"/>
          </a:xfrm>
          <a:prstGeom prst="rect">
            <a:avLst/>
          </a:prstGeom>
          <a:solidFill>
            <a:srgbClr val="28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352259" y="2954439"/>
            <a:ext cx="2038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0612582" y="2866632"/>
            <a:ext cx="1579418" cy="918161"/>
          </a:xfrm>
          <a:prstGeom prst="rect">
            <a:avLst/>
          </a:prstGeom>
          <a:solidFill>
            <a:srgbClr val="28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0710655" y="2873306"/>
            <a:ext cx="1611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</a:rPr>
              <a:t>গল্প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-13857" y="3892888"/>
            <a:ext cx="12205855" cy="145473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16712" y="4392194"/>
            <a:ext cx="12205855" cy="652894"/>
          </a:xfrm>
          <a:prstGeom prst="rect">
            <a:avLst/>
          </a:prstGeom>
          <a:solidFill>
            <a:srgbClr val="28ABE1"/>
          </a:solidFill>
          <a:ln>
            <a:solidFill>
              <a:srgbClr val="28AB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36616" y="4347930"/>
            <a:ext cx="11644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গল্পঃ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391055" y="1317982"/>
            <a:ext cx="997528" cy="962891"/>
          </a:xfrm>
          <a:prstGeom prst="ellipse">
            <a:avLst/>
          </a:prstGeom>
          <a:solidFill>
            <a:srgbClr val="28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5117372"/>
            <a:ext cx="13066640" cy="1770764"/>
            <a:chOff x="-713039" y="5109776"/>
            <a:chExt cx="13694003" cy="2806970"/>
          </a:xfrm>
        </p:grpSpPr>
        <p:sp>
          <p:nvSpPr>
            <p:cNvPr id="63" name="Oval 62"/>
            <p:cNvSpPr/>
            <p:nvPr/>
          </p:nvSpPr>
          <p:spPr>
            <a:xfrm flipH="1" flipV="1">
              <a:off x="6347437" y="5527168"/>
              <a:ext cx="47336" cy="953022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5"/>
            <p:cNvSpPr/>
            <p:nvPr/>
          </p:nvSpPr>
          <p:spPr>
            <a:xfrm flipH="1" flipV="1">
              <a:off x="6793063" y="5463350"/>
              <a:ext cx="45719" cy="1134677"/>
            </a:xfrm>
            <a:prstGeom prst="triangle">
              <a:avLst/>
            </a:prstGeom>
            <a:solidFill>
              <a:srgbClr val="DA54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Isosceles Triangle 112"/>
            <p:cNvSpPr/>
            <p:nvPr/>
          </p:nvSpPr>
          <p:spPr>
            <a:xfrm flipH="1" flipV="1">
              <a:off x="6910366" y="5552382"/>
              <a:ext cx="157573" cy="635821"/>
            </a:xfrm>
            <a:prstGeom prst="triangle">
              <a:avLst/>
            </a:prstGeom>
            <a:solidFill>
              <a:srgbClr val="DA54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/>
          </p:nvSpPr>
          <p:spPr>
            <a:xfrm>
              <a:off x="917794" y="5515210"/>
              <a:ext cx="1440800" cy="1333007"/>
            </a:xfrm>
            <a:prstGeom prst="triangl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-1" y="5109776"/>
              <a:ext cx="12205855" cy="145473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-13858" y="5318472"/>
              <a:ext cx="12205855" cy="145473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11474434" y="5961031"/>
              <a:ext cx="1506530" cy="1478532"/>
              <a:chOff x="11272838" y="5881170"/>
              <a:chExt cx="1506530" cy="1478532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11272838" y="5881170"/>
                <a:ext cx="1506530" cy="1478532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1388583" y="5994659"/>
                <a:ext cx="1269123" cy="1180545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11544301" y="6139068"/>
                <a:ext cx="977892" cy="8917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630237" y="6227643"/>
                <a:ext cx="785813" cy="785586"/>
              </a:xfrm>
              <a:prstGeom prst="ellipse">
                <a:avLst/>
              </a:prstGeom>
              <a:solidFill>
                <a:srgbClr val="DA54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-713039" y="6077908"/>
              <a:ext cx="1506530" cy="1478532"/>
              <a:chOff x="11272838" y="5881170"/>
              <a:chExt cx="1506530" cy="1478532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11272838" y="5881170"/>
                <a:ext cx="1506530" cy="1478532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1388583" y="5994659"/>
                <a:ext cx="1269123" cy="1180545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544301" y="6139068"/>
                <a:ext cx="977892" cy="8917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1630237" y="6227643"/>
                <a:ext cx="785813" cy="785586"/>
              </a:xfrm>
              <a:prstGeom prst="ellipse">
                <a:avLst/>
              </a:prstGeom>
              <a:solidFill>
                <a:srgbClr val="DA54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6280469" y="6274684"/>
              <a:ext cx="1506530" cy="1478532"/>
              <a:chOff x="11272838" y="5881170"/>
              <a:chExt cx="1506530" cy="1478532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11272838" y="5881170"/>
                <a:ext cx="1506530" cy="1478532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1388583" y="5994659"/>
                <a:ext cx="1269123" cy="1180545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1544301" y="6139068"/>
                <a:ext cx="977892" cy="8917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1630237" y="6227643"/>
                <a:ext cx="785813" cy="785586"/>
              </a:xfrm>
              <a:prstGeom prst="ellipse">
                <a:avLst/>
              </a:prstGeom>
              <a:solidFill>
                <a:srgbClr val="DA54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Isosceles Triangle 44"/>
            <p:cNvSpPr/>
            <p:nvPr/>
          </p:nvSpPr>
          <p:spPr>
            <a:xfrm>
              <a:off x="3687459" y="5881170"/>
              <a:ext cx="1274619" cy="896969"/>
            </a:xfrm>
            <a:prstGeom prst="triangle">
              <a:avLst/>
            </a:prstGeom>
            <a:solidFill>
              <a:srgbClr val="DA5446"/>
            </a:solidFill>
            <a:ln w="3810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/>
          </p:nvSpPr>
          <p:spPr>
            <a:xfrm flipH="1" flipV="1">
              <a:off x="5466629" y="5474033"/>
              <a:ext cx="213842" cy="1325308"/>
            </a:xfrm>
            <a:prstGeom prst="triangle">
              <a:avLst/>
            </a:prstGeom>
            <a:solidFill>
              <a:srgbClr val="DA54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670478" y="5594027"/>
              <a:ext cx="572336" cy="61222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flipH="1" flipV="1">
              <a:off x="7984332" y="5511059"/>
              <a:ext cx="152381" cy="1347026"/>
            </a:xfrm>
            <a:prstGeom prst="ellipse">
              <a:avLst/>
            </a:prstGeom>
            <a:solidFill>
              <a:srgbClr val="DA5446"/>
            </a:solidFill>
            <a:ln>
              <a:solidFill>
                <a:srgbClr val="DA54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 flipH="1" flipV="1">
              <a:off x="4847922" y="6173785"/>
              <a:ext cx="145829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4637821" y="5566474"/>
              <a:ext cx="572336" cy="6122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090483" y="6045745"/>
              <a:ext cx="572336" cy="6122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5802111" y="5837941"/>
              <a:ext cx="390056" cy="385499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5593168" y="6263137"/>
              <a:ext cx="572336" cy="612228"/>
            </a:xfrm>
            <a:prstGeom prst="ellipse">
              <a:avLst/>
            </a:prstGeom>
            <a:solidFill>
              <a:srgbClr val="5B9BD5"/>
            </a:solidFill>
            <a:ln w="3810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5110384" y="6188204"/>
              <a:ext cx="390056" cy="385499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910724" y="5889253"/>
              <a:ext cx="572336" cy="6122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10133879" y="5835718"/>
              <a:ext cx="496914" cy="5483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8195814" y="5830573"/>
              <a:ext cx="572336" cy="6122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10422484" y="5765431"/>
              <a:ext cx="572336" cy="612228"/>
            </a:xfrm>
            <a:prstGeom prst="ellipse">
              <a:avLst/>
            </a:prstGeom>
            <a:solidFill>
              <a:srgbClr val="DA54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2497061" y="5359752"/>
              <a:ext cx="572336" cy="612228"/>
            </a:xfrm>
            <a:prstGeom prst="ellipse">
              <a:avLst/>
            </a:prstGeom>
            <a:solidFill>
              <a:srgbClr val="DA54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043597" y="6426497"/>
              <a:ext cx="390056" cy="3854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2534742" y="5765431"/>
              <a:ext cx="135856" cy="1027892"/>
            </a:xfrm>
            <a:prstGeom prst="triangle">
              <a:avLst/>
            </a:prstGeom>
            <a:solidFill>
              <a:srgbClr val="FFFFFF"/>
            </a:solidFill>
            <a:ln w="38100">
              <a:solidFill>
                <a:srgbClr val="DA54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601280" y="5450220"/>
              <a:ext cx="390056" cy="3854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8919975" y="6169332"/>
              <a:ext cx="390056" cy="385499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10254837" y="6442801"/>
              <a:ext cx="390056" cy="385499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11321583" y="5552383"/>
              <a:ext cx="390056" cy="385499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8440221" y="5621877"/>
              <a:ext cx="572336" cy="612228"/>
            </a:xfrm>
            <a:prstGeom prst="ellipse">
              <a:avLst/>
            </a:prstGeom>
            <a:solidFill>
              <a:srgbClr val="DA54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10307519" y="5408945"/>
              <a:ext cx="390056" cy="385499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 flipH="1" flipV="1">
              <a:off x="3268928" y="5464970"/>
              <a:ext cx="152381" cy="1347026"/>
            </a:xfrm>
            <a:prstGeom prst="ellipse">
              <a:avLst/>
            </a:prstGeom>
            <a:solidFill>
              <a:srgbClr val="DA5446"/>
            </a:solidFill>
            <a:ln>
              <a:solidFill>
                <a:srgbClr val="DA54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1058963" y="5675214"/>
              <a:ext cx="572336" cy="6122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156862" y="5788578"/>
              <a:ext cx="390056" cy="385499"/>
            </a:xfrm>
            <a:prstGeom prst="ellipse">
              <a:avLst/>
            </a:prstGeom>
            <a:solidFill>
              <a:srgbClr val="DA54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1351890" y="6961581"/>
              <a:ext cx="359800" cy="955165"/>
            </a:xfrm>
            <a:prstGeom prst="triangle">
              <a:avLst/>
            </a:prstGeom>
            <a:solidFill>
              <a:srgbClr val="DA54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Isosceles Triangle 99"/>
            <p:cNvSpPr/>
            <p:nvPr/>
          </p:nvSpPr>
          <p:spPr>
            <a:xfrm>
              <a:off x="1279070" y="5856748"/>
              <a:ext cx="997186" cy="955248"/>
            </a:xfrm>
            <a:prstGeom prst="triangle">
              <a:avLst/>
            </a:prstGeom>
            <a:solidFill>
              <a:schemeClr val="bg1"/>
            </a:solidFill>
            <a:ln w="7620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Isosceles Triangle 100"/>
            <p:cNvSpPr/>
            <p:nvPr/>
          </p:nvSpPr>
          <p:spPr>
            <a:xfrm>
              <a:off x="1295543" y="6133620"/>
              <a:ext cx="997186" cy="955248"/>
            </a:xfrm>
            <a:prstGeom prst="triangle">
              <a:avLst/>
            </a:prstGeom>
            <a:solidFill>
              <a:srgbClr val="DA544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3976072" y="6952541"/>
              <a:ext cx="403988" cy="4240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1595112" y="6584155"/>
              <a:ext cx="403988" cy="4240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4748277" y="5594027"/>
              <a:ext cx="403988" cy="4240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5683212" y="6395239"/>
              <a:ext cx="403988" cy="4240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9006534" y="6898622"/>
              <a:ext cx="403988" cy="4240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10504160" y="5858553"/>
              <a:ext cx="403988" cy="4240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7374450" y="5553398"/>
              <a:ext cx="572336" cy="612228"/>
            </a:xfrm>
            <a:prstGeom prst="ellipse">
              <a:avLst/>
            </a:prstGeom>
            <a:solidFill>
              <a:srgbClr val="DA54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7456126" y="5646520"/>
              <a:ext cx="403988" cy="4240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7473052" y="5744871"/>
              <a:ext cx="390056" cy="385499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4639466" y="7090732"/>
              <a:ext cx="403988" cy="4240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5705944" y="6949996"/>
              <a:ext cx="390056" cy="385499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Rectangle 113"/>
          <p:cNvSpPr/>
          <p:nvPr/>
        </p:nvSpPr>
        <p:spPr>
          <a:xfrm rot="10800000">
            <a:off x="12063131" y="-5013731"/>
            <a:ext cx="891943" cy="13026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-1739559" y="7400357"/>
            <a:ext cx="15123098" cy="1523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09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4" name="applaus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417" y="1252331"/>
            <a:ext cx="11708296" cy="1113183"/>
          </a:xfrm>
          <a:prstGeom prst="rect">
            <a:avLst/>
          </a:prstGeom>
          <a:solidFill>
            <a:srgbClr val="28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4012" y="2902575"/>
            <a:ext cx="9031008" cy="516835"/>
          </a:xfrm>
          <a:prstGeom prst="rect">
            <a:avLst/>
          </a:prstGeom>
          <a:solidFill>
            <a:srgbClr val="28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২.২.১-গল্প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935705" y="3750365"/>
            <a:ext cx="9031008" cy="516835"/>
          </a:xfrm>
          <a:prstGeom prst="rect">
            <a:avLst/>
          </a:prstGeom>
          <a:solidFill>
            <a:srgbClr val="28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২.২.২-গল্প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58417" y="2902575"/>
            <a:ext cx="2614863" cy="1364625"/>
          </a:xfrm>
          <a:prstGeom prst="rect">
            <a:avLst/>
          </a:prstGeom>
          <a:solidFill>
            <a:srgbClr val="28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8416" y="4598155"/>
            <a:ext cx="2614863" cy="1922566"/>
          </a:xfrm>
          <a:prstGeom prst="rect">
            <a:avLst/>
          </a:prstGeom>
          <a:solidFill>
            <a:srgbClr val="28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5705" y="4624310"/>
            <a:ext cx="9031008" cy="516835"/>
          </a:xfrm>
          <a:prstGeom prst="rect">
            <a:avLst/>
          </a:prstGeom>
          <a:solidFill>
            <a:srgbClr val="28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২.৪.১-গল্প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2935705" y="5445945"/>
            <a:ext cx="8997879" cy="1074776"/>
          </a:xfrm>
          <a:prstGeom prst="rect">
            <a:avLst/>
          </a:prstGeom>
          <a:solidFill>
            <a:srgbClr val="28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৪.১.১-সহজ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9958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62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0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43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17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86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60</Words>
  <Application>Microsoft Office PowerPoint</Application>
  <PresentationFormat>Widescreen</PresentationFormat>
  <Paragraphs>23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NikoshBAN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Md Meherab Ali</cp:lastModifiedBy>
  <cp:revision>42</cp:revision>
  <dcterms:created xsi:type="dcterms:W3CDTF">2019-11-21T02:40:57Z</dcterms:created>
  <dcterms:modified xsi:type="dcterms:W3CDTF">2021-02-10T11:32:05Z</dcterms:modified>
</cp:coreProperties>
</file>