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9" r:id="rId3"/>
    <p:sldId id="295" r:id="rId4"/>
    <p:sldId id="260" r:id="rId5"/>
    <p:sldId id="262" r:id="rId6"/>
    <p:sldId id="263" r:id="rId7"/>
    <p:sldId id="290" r:id="rId8"/>
    <p:sldId id="264" r:id="rId9"/>
    <p:sldId id="265" r:id="rId10"/>
    <p:sldId id="266" r:id="rId11"/>
    <p:sldId id="267" r:id="rId12"/>
    <p:sldId id="286" r:id="rId13"/>
    <p:sldId id="281" r:id="rId14"/>
    <p:sldId id="282" r:id="rId15"/>
    <p:sldId id="280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486" autoAdjust="0"/>
    <p:restoredTop sz="94660"/>
  </p:normalViewPr>
  <p:slideViewPr>
    <p:cSldViewPr>
      <p:cViewPr>
        <p:scale>
          <a:sx n="66" d="100"/>
          <a:sy n="66" d="100"/>
        </p:scale>
        <p:origin x="-13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5D9F-6373-4DD6-B033-8B91B86BFE40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0F7BD-1D3D-4D33-858E-092C22701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170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F7BD-1D3D-4D33-858E-092C22701D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33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F7BD-1D3D-4D33-858E-092C22701D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906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20F7BD-1D3D-4D33-858E-092C22701DC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79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4787" y="1488743"/>
            <a:ext cx="6507825" cy="477652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214546" y="357166"/>
            <a:ext cx="5000660" cy="1131577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ক্লাসে সবাইকে স্বাগতম 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57422" y="285728"/>
            <a:ext cx="428628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5"/>
              <p:cNvSpPr/>
              <p:nvPr/>
            </p:nvSpPr>
            <p:spPr>
              <a:xfrm>
                <a:off x="457200" y="1447800"/>
                <a:ext cx="8229600" cy="245990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just"/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সন্তান-সন্ততি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স্ত্রী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তার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সম্পদের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ar-SA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>  رُبُعٌ</a:t>
                </a:r>
                <a:r>
                  <a:rPr lang="en-US" sz="4400" dirty="0" err="1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400" i="1" smtClean="0">
                            <a:ln w="0"/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</m:den>
                    </m:f>
                    <m:r>
                      <a:rPr lang="en-US" sz="4400" i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অংশ</m:t>
                    </m:r>
                    <m:r>
                      <a:rPr lang="en-US" sz="4400" i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400" i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পাবে।</m:t>
                    </m:r>
                  </m:oMath>
                </a14:m>
                <a:r>
                  <a:rPr lang="en-US" sz="4400" dirty="0" smtClean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4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229600" cy="2459904"/>
              </a:xfrm>
              <a:prstGeom prst="rect">
                <a:avLst/>
              </a:prstGeom>
              <a:blipFill rotWithShape="0">
                <a:blip r:embed="rId2"/>
                <a:stretch>
                  <a:fillRect l="-3028" t="-5405" r="-3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428992" y="3000372"/>
            <a:ext cx="2428892" cy="92333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9058" y="4000504"/>
            <a:ext cx="2786082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000504"/>
            <a:ext cx="2714644" cy="92333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bn-IN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78597" y="5116353"/>
            <a:ext cx="612668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1272" y="4992287"/>
            <a:ext cx="2573140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7422" y="4071942"/>
            <a:ext cx="577402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80388" y="5761729"/>
            <a:ext cx="409086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74026" y="5761728"/>
            <a:ext cx="487633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28596" y="4786322"/>
            <a:ext cx="7924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build="p" animBg="1"/>
      <p:bldP spid="8" grpId="0" build="p" animBg="1"/>
      <p:bldP spid="9" grpId="0" animBg="1"/>
      <p:bldP spid="11" grpId="0" animBg="1"/>
      <p:bldP spid="12" grpId="0" animBg="1"/>
      <p:bldP spid="13" grpId="0" animBg="1"/>
      <p:bldP spid="14" grpId="0" build="p" animBg="1"/>
      <p:bldP spid="1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57200" y="609600"/>
                <a:ext cx="8229600" cy="2459904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just"/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২। </a:t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ব্যক্তির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সন্তান-সন্ততি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স্ত্রী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তার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সম্পদের</a:t>
                </a:r>
                <a:r>
                  <a:rPr lang="ar-SA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Al Qalam Quran Majeed Web" panose="02010000000000000000" pitchFamily="2" charset="-78"/>
                  </a:rPr>
                  <a:t>ثُمُنٌ 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400" i="1" smtClean="0">
                            <a:ln w="0"/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অংশ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পাবে</a:t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r>
                  <a:rPr lang="ar-SA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smtClean="0">
                    <a:ln w="0"/>
                    <a:solidFill>
                      <a:schemeClr val="tx1"/>
                    </a:solidFill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4400" dirty="0">
                  <a:ln w="0"/>
                  <a:solidFill>
                    <a:schemeClr val="tx1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09600"/>
                <a:ext cx="8229600" cy="2459904"/>
              </a:xfrm>
              <a:prstGeom prst="rect">
                <a:avLst/>
              </a:prstGeom>
              <a:blipFill rotWithShape="0">
                <a:blip r:embed="rId2"/>
                <a:stretch>
                  <a:fillRect l="-2806" t="-4412" r="-2806" b="-1029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907405" y="2300063"/>
            <a:ext cx="195021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dirty="0" err="1" smtClean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44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4876" y="3000372"/>
            <a:ext cx="32962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endParaRPr lang="en-US" sz="5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6678434"/>
              </p:ext>
            </p:extLst>
          </p:nvPr>
        </p:nvGraphicFramePr>
        <p:xfrm>
          <a:off x="428596" y="3786190"/>
          <a:ext cx="7848600" cy="213981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924300"/>
                <a:gridCol w="3924300"/>
              </a:tblGrid>
              <a:tr h="213981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002321" y="3890665"/>
            <a:ext cx="707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endParaRPr lang="en-US" sz="5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29124" y="3828308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5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3038326"/>
            <a:ext cx="3605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400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মাসআলাঃ</a:t>
            </a:r>
            <a:endParaRPr lang="en-US" sz="4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14678" y="2857496"/>
            <a:ext cx="713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54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95296" y="4452741"/>
            <a:ext cx="5212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5863" y="4473959"/>
            <a:ext cx="54534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6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/>
      <p:bldP spid="7" grpId="0"/>
      <p:bldP spid="10" grpId="0" build="p"/>
      <p:bldP spid="11" grpId="0"/>
      <p:bldP spid="12" grpId="0"/>
      <p:bldP spid="13" grpId="0"/>
      <p:bldP spid="14" grpId="0" build="p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794" y="785794"/>
            <a:ext cx="5500726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2285992"/>
            <a:ext cx="8358246" cy="25717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ক্লাসে দলগত কা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3124200" cy="29718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4" name="Flowchart: Sequential Access Storage 3"/>
          <p:cNvSpPr/>
          <p:nvPr/>
        </p:nvSpPr>
        <p:spPr>
          <a:xfrm>
            <a:off x="4191000" y="1524000"/>
            <a:ext cx="3733800" cy="1600200"/>
          </a:xfrm>
          <a:prstGeom prst="flowChartMagneticTap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3657600"/>
            <a:ext cx="7086600" cy="259080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স্বামী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স্ত্রী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একজনের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জিজ্ঞাস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38400" y="685800"/>
            <a:ext cx="3886200" cy="685800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Flowchart: Process 6"/>
              <p:cNvSpPr/>
              <p:nvPr/>
            </p:nvSpPr>
            <p:spPr>
              <a:xfrm>
                <a:off x="457200" y="1371600"/>
                <a:ext cx="8153400" cy="5029200"/>
              </a:xfrm>
              <a:prstGeom prst="flowChartProcess">
                <a:avLst/>
              </a:prstGeom>
              <a:ln/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BD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০১ * </a:t>
                </a: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স্বামী</a:t>
                </a:r>
                <a:r>
                  <a:rPr kumimoji="0" lang="en-US" sz="3600" b="0" i="0" u="none" strike="noStrike" kern="0" cap="none" spc="0" normalizeH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kumimoji="0" lang="en-US" sz="3600" b="0" i="0" u="none" strike="noStrike" kern="0" cap="none" spc="0" normalizeH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স্ত্রীর</a:t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অবস্থা</a:t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কয়টি</a:t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কয়টি</a:t>
                </a:r>
                <a:r>
                  <a:rPr kumimoji="0" lang="bn-BD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?</a:t>
                </a:r>
                <a:endParaRPr kumimoji="0" lang="en-US" sz="3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উত্তরঃ</a:t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 ২টি, ২টি।</a:t>
                </a:r>
                <a:r>
                  <a:rPr kumimoji="0" lang="bn-BD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endParaRPr kumimoji="0" lang="bn-BD" sz="3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BD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০২ * </a:t>
                </a: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স্ত্রীর</a:t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অবস্থা</a:t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কয়টি</a:t>
                </a:r>
                <a:r>
                  <a:rPr kumimoji="0" lang="bn-BD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? </a:t>
                </a:r>
                <a:endParaRPr kumimoji="0" lang="en-US" sz="3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0" cap="none" spc="0" normalizeH="0" baseline="0" noProof="0" dirty="0" err="1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উত্তরঃ</a:t>
                </a:r>
                <a:r>
                  <a:rPr kumimoji="0" lang="en-US" sz="36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২টি।</a:t>
                </a:r>
                <a:endParaRPr kumimoji="0" lang="bn-BD" sz="3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BD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০৩ * </a:t>
                </a:r>
                <a:r>
                  <a:rPr lang="en-US" sz="3600" kern="0" dirty="0" err="1" smtClean="0">
                    <a:latin typeface="NikoshBAN" pitchFamily="2" charset="0"/>
                    <a:cs typeface="NikoshBAN" pitchFamily="2" charset="0"/>
                  </a:rPr>
                  <a:t>স্ত্রীর</a:t>
                </a:r>
                <a:r>
                  <a:rPr lang="en-US" sz="3600" kern="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kern="0" dirty="0" err="1" smtClean="0">
                    <a:latin typeface="NikoshBAN" pitchFamily="2" charset="0"/>
                    <a:cs typeface="NikoshBAN" pitchFamily="2" charset="0"/>
                  </a:rPr>
                  <a:t>সাথে</a:t>
                </a:r>
                <a:r>
                  <a:rPr lang="en-US" sz="3600" kern="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kern="0" dirty="0" err="1" smtClean="0">
                    <a:latin typeface="NikoshBAN" pitchFamily="2" charset="0"/>
                    <a:cs typeface="NikoshBAN" pitchFamily="2" charset="0"/>
                  </a:rPr>
                  <a:t>পুত্র</a:t>
                </a:r>
                <a:r>
                  <a:rPr lang="en-US" sz="3600" kern="0" dirty="0" smtClean="0">
                    <a:latin typeface="NikoshBAN" pitchFamily="2" charset="0"/>
                    <a:cs typeface="NikoshBAN" pitchFamily="2" charset="0"/>
                  </a:rPr>
                  <a:t>/</a:t>
                </a:r>
                <a:r>
                  <a:rPr lang="en-US" sz="3600" kern="0" dirty="0" err="1" smtClean="0">
                    <a:latin typeface="NikoshBAN" pitchFamily="2" charset="0"/>
                    <a:cs typeface="NikoshBAN" pitchFamily="2" charset="0"/>
                  </a:rPr>
                  <a:t>নাতি</a:t>
                </a:r>
                <a:r>
                  <a:rPr lang="en-US" sz="3600" kern="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kern="0" dirty="0" err="1" smtClean="0">
                    <a:latin typeface="NikoshBAN" pitchFamily="2" charset="0"/>
                    <a:cs typeface="NikoshBAN" pitchFamily="2" charset="0"/>
                  </a:rPr>
                  <a:t>থাকলে</a:t>
                </a:r>
                <a:r>
                  <a:rPr lang="en-US" sz="3600" kern="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kern="0" dirty="0" err="1" smtClean="0">
                    <a:latin typeface="NikoshBAN" pitchFamily="2" charset="0"/>
                    <a:cs typeface="NikoshBAN" pitchFamily="2" charset="0"/>
                  </a:rPr>
                  <a:t>স্ত্রী</a:t>
                </a:r>
                <a:r>
                  <a:rPr lang="en-US" sz="3600" kern="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kern="0" dirty="0" err="1" smtClean="0">
                    <a:latin typeface="NikoshBAN" pitchFamily="2" charset="0"/>
                    <a:cs typeface="NikoshBAN" pitchFamily="2" charset="0"/>
                  </a:rPr>
                  <a:t>কত</a:t>
                </a:r>
                <a:r>
                  <a:rPr lang="en-US" sz="3600" kern="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600" kern="0" dirty="0" err="1" smtClean="0">
                    <a:latin typeface="NikoshBAN" pitchFamily="2" charset="0"/>
                    <a:cs typeface="NikoshBAN" pitchFamily="2" charset="0"/>
                  </a:rPr>
                  <a:t>পাবে</a:t>
                </a:r>
                <a:r>
                  <a:rPr kumimoji="0" lang="bn-BD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 ?</a:t>
                </a:r>
                <a:endParaRPr kumimoji="0" lang="en-US" sz="36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NikoshBAN" pitchFamily="2" charset="0"/>
                  <a:cs typeface="NikoshBAN" pitchFamily="2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উত্তরঃ</a:t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36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kumimoji="0" lang="en-US" sz="36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kumimoji="0" lang="en-US" sz="36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NikoshBAN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kumimoji="0" lang="en-US" sz="36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অংশ</a:t>
                </a:r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BD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০৪ * 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স্বামীর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/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সাথে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/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পুত্র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/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নাতি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/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না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/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থাকলে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/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স্বামী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/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কত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/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পাবে</a:t>
                </a:r>
                <a:r>
                  <a:rPr kumimoji="0" lang="bn-BD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?</a:t>
                </a:r>
                <a:endParaRPr kumimoji="0" lang="en-US" sz="32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bn-BD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উত্তরঃ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bn-BD" sz="36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kumimoji="0" lang="en-US" sz="36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kumimoji="0" lang="en-US" sz="36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kumimoji="0" lang="en-US" sz="36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NikoshBAN" pitchFamily="2" charset="0"/>
                    <a:ea typeface="+mn-ea"/>
                    <a:cs typeface="NikoshBAN" pitchFamily="2" charset="0"/>
                  </a:rPr>
                  <a:t>অংশ।</a:t>
                </a:r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NikoshBAN" pitchFamily="2" charset="0"/>
                  <a:ea typeface="+mn-ea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7" name="Flowchart: Process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71600"/>
                <a:ext cx="8153400" cy="5029200"/>
              </a:xfrm>
              <a:prstGeom prst="flowChartProcess">
                <a:avLst/>
              </a:prstGeom>
              <a:blipFill rotWithShape="0">
                <a:blip r:embed="rId3"/>
                <a:stretch>
                  <a:fillRect/>
                </a:stretch>
              </a:blipFill>
              <a:ln/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3581400"/>
            <a:ext cx="7924800" cy="25146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মহিলার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স্বামী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নাতি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দাদা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মাসআলা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50" dirty="0" err="1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b="1" spc="50" dirty="0" smtClean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32-Point Star 7"/>
          <p:cNvSpPr/>
          <p:nvPr/>
        </p:nvSpPr>
        <p:spPr>
          <a:xfrm>
            <a:off x="4983707" y="457200"/>
            <a:ext cx="3581400" cy="2743200"/>
          </a:xfrm>
          <a:prstGeom prst="star32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66"/>
            <a:ext cx="3857652" cy="22735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71538" y="785794"/>
            <a:ext cx="74152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 لكم</a:t>
            </a:r>
            <a:b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اللقاء –ان شاء الله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ound Diagonal Corner Rectangle 19"/>
          <p:cNvSpPr/>
          <p:nvPr/>
        </p:nvSpPr>
        <p:spPr>
          <a:xfrm>
            <a:off x="1219200" y="2209800"/>
            <a:ext cx="7281890" cy="421959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8000" dirty="0" smtClean="0"/>
              <a:t>الوداع</a:t>
            </a:r>
            <a:endParaRPr lang="en-GB" sz="8000" dirty="0"/>
          </a:p>
        </p:txBody>
      </p:sp>
      <p:grpSp>
        <p:nvGrpSpPr>
          <p:cNvPr id="21" name="Group 11"/>
          <p:cNvGrpSpPr/>
          <p:nvPr/>
        </p:nvGrpSpPr>
        <p:grpSpPr>
          <a:xfrm>
            <a:off x="1785918" y="2571744"/>
            <a:ext cx="1524000" cy="3048000"/>
            <a:chOff x="-158285" y="5292604"/>
            <a:chExt cx="1300367" cy="1723220"/>
          </a:xfrm>
        </p:grpSpPr>
        <p:grpSp>
          <p:nvGrpSpPr>
            <p:cNvPr id="22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26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27" name="Picture 26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</p:pic>
        </p:grpSp>
        <p:grpSp>
          <p:nvGrpSpPr>
            <p:cNvPr id="23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24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25" name="Picture 24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</p:pic>
        </p:grpSp>
      </p:grpSp>
      <p:grpSp>
        <p:nvGrpSpPr>
          <p:cNvPr id="28" name="Group 11"/>
          <p:cNvGrpSpPr/>
          <p:nvPr/>
        </p:nvGrpSpPr>
        <p:grpSpPr>
          <a:xfrm flipH="1">
            <a:off x="6500826" y="2786058"/>
            <a:ext cx="1600200" cy="2743200"/>
            <a:chOff x="-158285" y="5292604"/>
            <a:chExt cx="1300367" cy="1723220"/>
          </a:xfrm>
        </p:grpSpPr>
        <p:grpSp>
          <p:nvGrpSpPr>
            <p:cNvPr id="29" name="Group 23"/>
            <p:cNvGrpSpPr/>
            <p:nvPr/>
          </p:nvGrpSpPr>
          <p:grpSpPr>
            <a:xfrm>
              <a:off x="0" y="5305425"/>
              <a:ext cx="1142082" cy="1681939"/>
              <a:chOff x="0" y="5305425"/>
              <a:chExt cx="1142082" cy="1681939"/>
            </a:xfrm>
          </p:grpSpPr>
          <p:pic>
            <p:nvPicPr>
              <p:cNvPr id="33" name="Picture 32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0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34" name="Picture 33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1465479">
                <a:off x="275307" y="5321064"/>
                <a:ext cx="866775" cy="1666300"/>
              </a:xfrm>
              <a:prstGeom prst="rect">
                <a:avLst/>
              </a:prstGeom>
            </p:spPr>
          </p:pic>
        </p:grpSp>
        <p:grpSp>
          <p:nvGrpSpPr>
            <p:cNvPr id="30" name="Group 24"/>
            <p:cNvGrpSpPr/>
            <p:nvPr/>
          </p:nvGrpSpPr>
          <p:grpSpPr>
            <a:xfrm>
              <a:off x="-158285" y="5292604"/>
              <a:ext cx="1230969" cy="1723220"/>
              <a:chOff x="7913031" y="5305425"/>
              <a:chExt cx="1230969" cy="1723220"/>
            </a:xfrm>
          </p:grpSpPr>
          <p:pic>
            <p:nvPicPr>
              <p:cNvPr id="31" name="Picture 25" descr="38.gif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8277225" y="5305425"/>
                <a:ext cx="866775" cy="1552575"/>
              </a:xfrm>
              <a:prstGeom prst="rect">
                <a:avLst/>
              </a:prstGeom>
            </p:spPr>
          </p:pic>
          <p:pic>
            <p:nvPicPr>
              <p:cNvPr id="32" name="Picture 31" descr="4.gif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 rot="20741264">
                <a:off x="7913031" y="5362345"/>
                <a:ext cx="866775" cy="16663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667000" y="762000"/>
            <a:ext cx="4114800" cy="685800"/>
          </a:xfrm>
          <a:prstGeom prst="round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loud 7"/>
          <p:cNvSpPr/>
          <p:nvPr/>
        </p:nvSpPr>
        <p:spPr>
          <a:xfrm>
            <a:off x="609600" y="1752600"/>
            <a:ext cx="8001000" cy="4495800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মোঃ রকিব উদ্দীন</a:t>
            </a:r>
            <a:endParaRPr lang="bn-IN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জ্যেষ্ঠ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হীরাপুর আলিম মাদ্রাসা</a:t>
            </a:r>
          </a:p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চাটখিল, নোয়াখালী</a:t>
            </a: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০১৮১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৮৪১৭১১</a:t>
            </a:r>
            <a:endPara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714612" y="1285860"/>
            <a:ext cx="3810000" cy="990600"/>
          </a:xfrm>
          <a:prstGeom prst="round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071538" y="2285992"/>
            <a:ext cx="7215238" cy="324595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১ম ও ২য়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বর্ষ</a:t>
            </a:r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ফরায়েজ</a:t>
            </a:r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3174" y="1357298"/>
            <a:ext cx="378621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পাঠ পরিচিতি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152400"/>
            <a:ext cx="5486400" cy="685800"/>
          </a:xfrm>
          <a:prstGeom prst="rect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kern="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kern="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kumimoji="0" lang="bn-BD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কি দেখছি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52" y="3714752"/>
            <a:ext cx="6403869" cy="34163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bn-IN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স্ত্রীর </a:t>
            </a:r>
          </a:p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হালাত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00364" y="2357430"/>
            <a:ext cx="292895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আজকের পাঠ</a:t>
            </a:r>
            <a:endParaRPr lang="en-GB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90800" y="762000"/>
            <a:ext cx="4191000" cy="838200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 ফল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714620"/>
            <a:ext cx="7920066" cy="1323439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স্বামী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স্ত্রীর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0" y="1916272"/>
            <a:ext cx="5943600" cy="70788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4348" y="4071942"/>
            <a:ext cx="7858180" cy="1857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স্ত্রীর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স্ত্রীও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স্বামী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29613" y="685800"/>
            <a:ext cx="408477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স্বামীর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অবস্থা-২টি।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637212" y="1609130"/>
                <a:ext cx="7505581" cy="2003947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80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১।</a:t>
                </a:r>
                <a:r>
                  <a:rPr lang="ar-SA" sz="115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نِصْفٌ </a:t>
                </a:r>
                <a:r>
                  <a:rPr lang="en-US" sz="80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8000" dirty="0" err="1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80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8000" i="1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8000" i="1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80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অংশ।</a:t>
                </a:r>
                <a:endParaRPr lang="en-US" sz="8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12" y="1609130"/>
                <a:ext cx="7505581" cy="2003947"/>
              </a:xfrm>
              <a:prstGeom prst="rect">
                <a:avLst/>
              </a:prstGeom>
              <a:blipFill rotWithShape="0">
                <a:blip r:embed="rId3"/>
                <a:stretch>
                  <a:fillRect l="-5587" t="-12913" r="-5425" b="-43544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637211" y="3634686"/>
                <a:ext cx="7505581" cy="2646878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8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2।</a:t>
                </a:r>
                <a:r>
                  <a:rPr lang="ar-SA" sz="8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/>
                </a:r>
                <a:r>
                  <a:rPr lang="ar-SA" sz="16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رُبُعٌ</a:t>
                </a:r>
                <a:r>
                  <a:rPr lang="ar-SA" sz="8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/>
                </a:r>
                <a:r>
                  <a:rPr lang="en-US" sz="8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80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8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80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80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en-US" sz="80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অংশ।</a:t>
                </a:r>
                <a:endParaRPr lang="en-US" sz="8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11" y="3634686"/>
                <a:ext cx="7505581" cy="2646878"/>
              </a:xfrm>
              <a:prstGeom prst="rect">
                <a:avLst/>
              </a:prstGeom>
              <a:blipFill rotWithShape="0">
                <a:blip r:embed="rId4"/>
                <a:stretch>
                  <a:fillRect l="-2996" t="-23059" r="-3482" b="-4726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533400"/>
            <a:ext cx="3276600" cy="83099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Rectangle 4"/>
              <p:cNvSpPr/>
              <p:nvPr/>
            </p:nvSpPr>
            <p:spPr>
              <a:xfrm>
                <a:off x="457200" y="1524000"/>
                <a:ext cx="8305800" cy="271657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just"/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মহিলা</a:t>
                </a:r>
                <a:r>
                  <a:rPr lang="en-US" sz="4800" dirty="0" err="1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সন্তান-সন্ততি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থাকলে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মহিলার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স্বামী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তার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পরিত্যক্ত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সম্পদের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ar-SA" sz="4800" dirty="0" smtClean="0">
                    <a:ln w="0"/>
                    <a:effectLst/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 نِصْفٌ</a:t>
                </a:r>
                <a:r>
                  <a:rPr lang="en-US" sz="4800" dirty="0" err="1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800" dirty="0" smtClean="0">
                    <a:ln w="0"/>
                    <a:effectLst/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n w="0"/>
                            <a:effectLst/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800" i="1" smtClean="0">
                            <a:ln w="0"/>
                            <a:effectLst/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800" i="1" smtClean="0">
                            <a:ln w="0"/>
                            <a:effectLst/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  <m:r>
                      <a:rPr lang="en-US" sz="4800" i="1" smtClean="0">
                        <a:ln w="0"/>
                        <a:effectLst/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অংশ</m:t>
                    </m:r>
                    <m:r>
                      <a:rPr lang="en-US" sz="4800" i="1" smtClean="0">
                        <a:ln w="0"/>
                        <a:effectLst/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800" i="1" smtClean="0">
                        <a:ln w="0"/>
                        <a:effectLst/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পাবে।</m:t>
                    </m:r>
                    <m:r>
                      <a:rPr lang="ar-SA" sz="4800" i="1" smtClean="0">
                        <a:ln w="0"/>
                        <a:effectLst/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en-US" sz="4800" dirty="0">
                  <a:ln w="0"/>
                  <a:effectLst/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4000"/>
                <a:ext cx="8305800" cy="2716578"/>
              </a:xfrm>
              <a:prstGeom prst="rect">
                <a:avLst/>
              </a:prstGeom>
              <a:blipFill rotWithShape="0">
                <a:blip r:embed="rId2"/>
                <a:stretch>
                  <a:fillRect l="-3219" t="-4667" r="-3072" b="-6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857752" y="3214686"/>
            <a:ext cx="207170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যেমন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9124" y="4289726"/>
            <a:ext cx="42862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4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endParaRPr lang="en-US" sz="4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92232" y="5120723"/>
            <a:ext cx="18368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45292" y="5120723"/>
            <a:ext cx="3102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চাচা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" y="4287747"/>
            <a:ext cx="2242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0364" y="4286256"/>
            <a:ext cx="647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14612" y="5643578"/>
            <a:ext cx="4603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66167" y="5659291"/>
            <a:ext cx="460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1500" y="5073553"/>
            <a:ext cx="7924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228599" y="276049"/>
                <a:ext cx="8809409" cy="1936428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just"/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২। </a:t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মহিলার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সন্তান-সন্ততি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মৃত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মহিলার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স্বামী</a:t>
                </a:r>
                <a:r>
                  <a:rPr lang="ar-SA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Traditional Arabic" panose="02020603050405020304" pitchFamily="18" charset="-78"/>
                    <a:cs typeface="Traditional Arabic" panose="02020603050405020304" pitchFamily="18" charset="-78"/>
                  </a:rPr>
                  <a:t>رُبُعٌ 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8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48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4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en-US" sz="48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</m:den>
                    </m:f>
                    <m:r>
                      <a:rPr lang="en-US" sz="48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8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অংশ</m:t>
                    </m:r>
                    <m:r>
                      <a:rPr lang="en-US" sz="48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8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পাবে।</m:t>
                    </m:r>
                  </m:oMath>
                </a14:m>
                <a:endParaRPr lang="en-US" sz="5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276049"/>
                <a:ext cx="8809409" cy="1936428"/>
              </a:xfrm>
              <a:prstGeom prst="rect">
                <a:avLst/>
              </a:prstGeom>
              <a:blipFill rotWithShape="0">
                <a:blip r:embed="rId2"/>
                <a:stretch>
                  <a:fillRect l="-3241" t="-7453" r="-3379" b="-1397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14282" y="2000240"/>
            <a:ext cx="25003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endParaRPr lang="en-US" sz="5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31786" y="2842158"/>
            <a:ext cx="2403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7578" y="3765488"/>
            <a:ext cx="1204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স্বামী</a:t>
            </a:r>
            <a:endParaRPr lang="en-US" sz="5400" b="0" cap="none" spc="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4335" y="3848436"/>
            <a:ext cx="2912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b="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আসাবা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5400" b="0" cap="none" spc="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512" y="2842158"/>
            <a:ext cx="2242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মাসআলা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5400" b="0" cap="none" spc="0" dirty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1802" y="2857496"/>
            <a:ext cx="627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28794" y="4572008"/>
            <a:ext cx="460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42543" y="4688818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85800" y="3765488"/>
            <a:ext cx="7924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14480" y="381000"/>
            <a:ext cx="5643602" cy="92333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স্ত্রীর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অবস্থা-২টি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457200" y="1467828"/>
                <a:ext cx="8001000" cy="1750544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7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১।</a:t>
                </a:r>
                <a:r>
                  <a:rPr lang="ar-SA" sz="7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>رُبُعٌ  </a:t>
                </a:r>
                <a:r>
                  <a:rPr lang="en-US" sz="7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72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7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7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  <m:r>
                          <a:rPr lang="en-US" sz="7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>
                          <a:rPr lang="en-US" sz="7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</m:den>
                    </m:f>
                    <m:r>
                      <a:rPr lang="en-US" sz="72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অংশ।</m:t>
                    </m:r>
                  </m:oMath>
                </a14:m>
                <a:endParaRPr lang="en-US" sz="7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67828"/>
                <a:ext cx="8001000" cy="1750544"/>
              </a:xfrm>
              <a:prstGeom prst="rect">
                <a:avLst/>
              </a:prstGeom>
              <a:blipFill rotWithShape="0">
                <a:blip r:embed="rId3"/>
                <a:stretch>
                  <a:fillRect b="-2061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448101" y="3405754"/>
                <a:ext cx="8001000" cy="1750544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7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২।</a:t>
                </a:r>
                <a:r>
                  <a:rPr lang="ar-SA" sz="7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l Qalam Quran Majeed Web" panose="02010000000000000000" pitchFamily="2" charset="-78"/>
                    <a:cs typeface="Al Qalam Quran Majeed Web" panose="02010000000000000000" pitchFamily="2" charset="-78"/>
                  </a:rPr>
                  <a:t>ثُمُنٌ </a:t>
                </a:r>
                <a:r>
                  <a:rPr lang="en-US" sz="7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72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বা</a:t>
                </a:r>
                <a:r>
                  <a:rPr lang="en-US" sz="72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7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  <m:r>
                          <a:rPr lang="en-US" sz="7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num>
                      <m:den>
                        <m:r>
                          <a:rPr lang="en-US" sz="72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৮</m:t>
                        </m:r>
                      </m:den>
                    </m:f>
                    <m:r>
                      <a:rPr lang="en-US" sz="72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অংশ।</m:t>
                    </m:r>
                  </m:oMath>
                </a14:m>
                <a:endParaRPr lang="en-US" sz="7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01" y="3405754"/>
                <a:ext cx="8001000" cy="1750544"/>
              </a:xfrm>
              <a:prstGeom prst="rect">
                <a:avLst/>
              </a:prstGeom>
              <a:blipFill rotWithShape="0">
                <a:blip r:embed="rId4"/>
                <a:stretch>
                  <a:fillRect b="-20619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</TotalTime>
  <Words>206</Words>
  <Application>Microsoft Office PowerPoint</Application>
  <PresentationFormat>On-screen Show (4:3)</PresentationFormat>
  <Paragraphs>81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ROHAN</dc:creator>
  <cp:lastModifiedBy>8801815841711</cp:lastModifiedBy>
  <cp:revision>224</cp:revision>
  <dcterms:created xsi:type="dcterms:W3CDTF">2006-08-16T00:00:00Z</dcterms:created>
  <dcterms:modified xsi:type="dcterms:W3CDTF">2021-02-15T16:14:07Z</dcterms:modified>
</cp:coreProperties>
</file>