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8F22-EEED-43B6-A5E7-55F6FC99658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66A6-271D-4E67-9490-82C4FD18F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1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8F22-EEED-43B6-A5E7-55F6FC99658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66A6-271D-4E67-9490-82C4FD18F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4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8F22-EEED-43B6-A5E7-55F6FC99658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66A6-271D-4E67-9490-82C4FD18F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62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8F22-EEED-43B6-A5E7-55F6FC99658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66A6-271D-4E67-9490-82C4FD18F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1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8F22-EEED-43B6-A5E7-55F6FC99658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66A6-271D-4E67-9490-82C4FD18F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2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8F22-EEED-43B6-A5E7-55F6FC99658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66A6-271D-4E67-9490-82C4FD18F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49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8F22-EEED-43B6-A5E7-55F6FC99658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66A6-271D-4E67-9490-82C4FD18F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5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8F22-EEED-43B6-A5E7-55F6FC99658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66A6-271D-4E67-9490-82C4FD18F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46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8F22-EEED-43B6-A5E7-55F6FC99658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66A6-271D-4E67-9490-82C4FD18F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86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8F22-EEED-43B6-A5E7-55F6FC99658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66A6-271D-4E67-9490-82C4FD18F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8F22-EEED-43B6-A5E7-55F6FC99658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66A6-271D-4E67-9490-82C4FD18F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77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A8F22-EEED-43B6-A5E7-55F6FC99658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366A6-271D-4E67-9490-82C4FD18F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67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017503" y="2199836"/>
            <a:ext cx="9144000" cy="2387600"/>
          </a:xfrm>
        </p:spPr>
        <p:txBody>
          <a:bodyPr>
            <a:normAutofit/>
          </a:bodyPr>
          <a:lstStyle/>
          <a:p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بسم الله الرحمن الرحيم</a:t>
            </a:r>
            <a:b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السلام عليكم ورحمة الله</a:t>
            </a:r>
            <a:b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اهلا سهلا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0612" y="3630174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38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097" y="2792226"/>
            <a:ext cx="1508760" cy="18745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76387" y="1833086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4000" dirty="0"/>
              <a:t>تعريف الأستاذ : </a:t>
            </a:r>
          </a:p>
          <a:p>
            <a:r>
              <a:rPr lang="ar-SA" sz="4000" dirty="0"/>
              <a:t>محمد مجيب الرحمن</a:t>
            </a:r>
          </a:p>
          <a:p>
            <a:r>
              <a:rPr lang="ar-SA" sz="4000" dirty="0"/>
              <a:t>الأستاذ المساعد</a:t>
            </a:r>
          </a:p>
          <a:p>
            <a:r>
              <a:rPr lang="ar-SA" sz="4000" dirty="0"/>
              <a:t>المدرسة </a:t>
            </a:r>
            <a:r>
              <a:rPr lang="ar-SA" sz="4000"/>
              <a:t>المجددية </a:t>
            </a:r>
            <a:r>
              <a:rPr lang="ar-SA" sz="4000" smtClean="0"/>
              <a:t>الإسلا </a:t>
            </a:r>
            <a:r>
              <a:rPr lang="ar-SA" sz="4000" dirty="0"/>
              <a:t>مية (العالم)</a:t>
            </a:r>
          </a:p>
          <a:p>
            <a:r>
              <a:rPr lang="ar-SA" sz="4000" dirty="0"/>
              <a:t>برى بارى – كالياكوير –غازى فور-</a:t>
            </a:r>
          </a:p>
        </p:txBody>
      </p:sp>
    </p:spTree>
    <p:extLst>
      <p:ext uri="{BB962C8B-B14F-4D97-AF65-F5344CB8AC3E}">
        <p14:creationId xmlns:p14="http://schemas.microsoft.com/office/powerpoint/2010/main" val="305195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257" y="1003972"/>
            <a:ext cx="58083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عنوان الدرس</a:t>
            </a:r>
          </a:p>
          <a:p>
            <a:endParaRPr lang="ar-SA" sz="3600" dirty="0"/>
          </a:p>
          <a:p>
            <a:r>
              <a:rPr lang="ar-SA" sz="3600" dirty="0"/>
              <a:t>الصف العالم</a:t>
            </a:r>
          </a:p>
          <a:p>
            <a:endParaRPr lang="ar-SA" sz="3600" dirty="0"/>
          </a:p>
          <a:p>
            <a:r>
              <a:rPr lang="ar-SA" sz="3600" dirty="0"/>
              <a:t>الورقة الثانية </a:t>
            </a:r>
            <a:r>
              <a:rPr lang="ar-SA" sz="3600" dirty="0" smtClean="0"/>
              <a:t>للفقه</a:t>
            </a:r>
          </a:p>
          <a:p>
            <a:endParaRPr lang="ar-SA" sz="3600" dirty="0"/>
          </a:p>
          <a:p>
            <a:r>
              <a:rPr lang="ar-SA" sz="3600" dirty="0" smtClean="0"/>
              <a:t>فرائض</a:t>
            </a:r>
            <a:endParaRPr lang="ar-SA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941" y="1980609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69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7576" y="1578979"/>
            <a:ext cx="47169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7200" dirty="0">
                <a:latin typeface="Arial" panose="020B0604020202020204" pitchFamily="34" charset="0"/>
                <a:cs typeface="Arial" panose="020B0604020202020204" pitchFamily="34" charset="0"/>
              </a:rPr>
              <a:t>اعلان </a:t>
            </a:r>
            <a:r>
              <a:rPr lang="ar-S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الدرس </a:t>
            </a:r>
          </a:p>
          <a:p>
            <a:endParaRPr lang="ar-SA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أولاد الام</a:t>
            </a:r>
            <a:endParaRPr lang="ar-SA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3200" dirty="0"/>
          </a:p>
          <a:p>
            <a:r>
              <a:rPr lang="ar-SA" sz="3200" dirty="0" smtClean="0"/>
              <a:t> </a:t>
            </a:r>
            <a:endParaRPr lang="ar-SA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854" y="2090057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532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105" y="591588"/>
            <a:ext cx="498459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النتائج من الدرس</a:t>
            </a:r>
          </a:p>
          <a:p>
            <a:endParaRPr lang="ar-SA" sz="3600" dirty="0"/>
          </a:p>
          <a:p>
            <a:r>
              <a:rPr lang="ar-SA" sz="3600" dirty="0"/>
              <a:t>يستطيع الطلاب بعد انتهاء هذا الدرس</a:t>
            </a:r>
          </a:p>
          <a:p>
            <a:endParaRPr lang="ar-SA" sz="3600" dirty="0"/>
          </a:p>
          <a:p>
            <a:r>
              <a:rPr lang="ar-SA" sz="3600" dirty="0"/>
              <a:t>ان يبينوا   </a:t>
            </a:r>
            <a:r>
              <a:rPr lang="ar-SA" sz="3600" dirty="0" smtClean="0"/>
              <a:t> معني  أولاد الام</a:t>
            </a:r>
            <a:endParaRPr lang="ar-SA" sz="3600" dirty="0"/>
          </a:p>
          <a:p>
            <a:r>
              <a:rPr lang="ar-SA" sz="3600" dirty="0"/>
              <a:t> </a:t>
            </a:r>
          </a:p>
          <a:p>
            <a:r>
              <a:rPr lang="ar-SA" sz="3600" dirty="0"/>
              <a:t>ان </a:t>
            </a:r>
            <a:r>
              <a:rPr lang="ar-SA" sz="3600" dirty="0" smtClean="0"/>
              <a:t>يقولوا  أحوال </a:t>
            </a:r>
            <a:r>
              <a:rPr lang="ar-SA" sz="3600" dirty="0"/>
              <a:t>أولاد الام</a:t>
            </a:r>
          </a:p>
          <a:p>
            <a:r>
              <a:rPr lang="ar-SA" sz="3600" dirty="0" smtClean="0"/>
              <a:t>     كم </a:t>
            </a:r>
            <a:r>
              <a:rPr lang="ar-SA" sz="3600" dirty="0"/>
              <a:t>هي وما هي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700" y="2211156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331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29230" y="1502252"/>
            <a:ext cx="531913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 err="1" smtClean="0"/>
              <a:t>لا</a:t>
            </a:r>
            <a:r>
              <a:rPr lang="ar-SA" sz="2800" dirty="0" err="1" smtClean="0"/>
              <a:t>و</a:t>
            </a:r>
            <a:r>
              <a:rPr lang="ar-SA" sz="2000" dirty="0" err="1" smtClean="0"/>
              <a:t>لاد</a:t>
            </a:r>
            <a:r>
              <a:rPr lang="ar-SA" sz="2000" dirty="0" smtClean="0"/>
              <a:t> الام </a:t>
            </a:r>
            <a:r>
              <a:rPr lang="ar-SA" sz="2000" dirty="0" err="1" smtClean="0"/>
              <a:t>فاحوال</a:t>
            </a:r>
            <a:r>
              <a:rPr lang="ar-SA" sz="2000" dirty="0" smtClean="0"/>
              <a:t> ثلاث </a:t>
            </a:r>
          </a:p>
          <a:p>
            <a:endParaRPr lang="ar-SA" dirty="0"/>
          </a:p>
          <a:p>
            <a:r>
              <a:rPr lang="ar-SA" dirty="0" err="1" smtClean="0"/>
              <a:t>االسدس</a:t>
            </a:r>
            <a:r>
              <a:rPr lang="ar-SA" dirty="0" smtClean="0"/>
              <a:t> للواحد </a:t>
            </a:r>
            <a:endParaRPr lang="ar-SA" sz="3600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 </a:t>
            </a:r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307981" y="3049858"/>
            <a:ext cx="4906536" cy="144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9656956" y="2174488"/>
            <a:ext cx="557561" cy="847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33571" y="2274849"/>
            <a:ext cx="936702" cy="669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073483" y="3194824"/>
            <a:ext cx="2419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أولاد الام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07981" y="3300760"/>
            <a:ext cx="1438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عم</a:t>
            </a:r>
          </a:p>
          <a:p>
            <a:r>
              <a:rPr lang="ar-SA" dirty="0"/>
              <a:t>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333571" y="2274849"/>
            <a:ext cx="1159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69" y="1502252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79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0868" y="873290"/>
            <a:ext cx="591630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والثلث للاثنين فصاعدا ذكورهم واناثهم في القسمة والاستحقاق سواء-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6110868" y="3155796"/>
            <a:ext cx="4861931" cy="78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129239" y="3311912"/>
            <a:ext cx="3155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اثنان فصاعدا من الأولاد الام</a:t>
            </a:r>
          </a:p>
          <a:p>
            <a:r>
              <a:rPr lang="ar-SA" dirty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10868" y="3311912"/>
            <a:ext cx="1471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عم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0337180" y="2509024"/>
            <a:ext cx="535259" cy="724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879980" y="2442117"/>
            <a:ext cx="92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004" y="193524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84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4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22020" y="1393902"/>
            <a:ext cx="569827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ويسقطون بالولد وولد الابن وان سفل و </a:t>
            </a:r>
            <a:r>
              <a:rPr lang="ar-SA" sz="2800" dirty="0" err="1" smtClean="0"/>
              <a:t>بالاب</a:t>
            </a:r>
            <a:r>
              <a:rPr lang="ar-SA" sz="2800" dirty="0" smtClean="0"/>
              <a:t> والجد بالاتفاق-</a:t>
            </a:r>
          </a:p>
          <a:p>
            <a:endParaRPr lang="ar-SA" sz="2800" dirty="0"/>
          </a:p>
          <a:p>
            <a:endParaRPr lang="ar-SA" sz="2800" dirty="0" smtClean="0"/>
          </a:p>
          <a:p>
            <a:endParaRPr lang="ar-SA" dirty="0"/>
          </a:p>
          <a:p>
            <a:endParaRPr lang="ar-SA" sz="2800" dirty="0" smtClean="0"/>
          </a:p>
          <a:p>
            <a:endParaRPr lang="ar-SA" sz="2800" dirty="0"/>
          </a:p>
          <a:p>
            <a:endParaRPr lang="ar-SA" sz="2800" dirty="0" smtClean="0"/>
          </a:p>
          <a:p>
            <a:endParaRPr lang="en-US" sz="28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456556" y="3434576"/>
            <a:ext cx="4884234" cy="22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10136459" y="2620537"/>
            <a:ext cx="1293541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857678" y="2676293"/>
            <a:ext cx="1349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322420" y="3534937"/>
            <a:ext cx="23529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أولاد الام</a:t>
            </a:r>
          </a:p>
          <a:p>
            <a:endParaRPr lang="ar-SA" dirty="0"/>
          </a:p>
          <a:p>
            <a:r>
              <a:rPr lang="ar-SA" dirty="0" smtClean="0"/>
              <a:t>محروم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79220" y="3434576"/>
            <a:ext cx="1416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اب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13" y="1380421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389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98995" y="1806497"/>
            <a:ext cx="51072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الي اللقاء</a:t>
            </a:r>
          </a:p>
          <a:p>
            <a:endParaRPr lang="ar-SA" sz="3600" dirty="0"/>
          </a:p>
          <a:p>
            <a:r>
              <a:rPr lang="ar-SA" sz="3600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050" y="1806497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525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117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بسم الله الرحمن الرحيم  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السلام عليكم ورحمة الله اهلا سهلا</dc:title>
  <dc:creator>Microsoft account</dc:creator>
  <cp:lastModifiedBy>Microsoft account</cp:lastModifiedBy>
  <cp:revision>34</cp:revision>
  <dcterms:created xsi:type="dcterms:W3CDTF">2020-10-11T14:30:58Z</dcterms:created>
  <dcterms:modified xsi:type="dcterms:W3CDTF">2021-01-30T04:24:45Z</dcterms:modified>
</cp:coreProperties>
</file>