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6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96" r:id="rId2"/>
    <p:sldId id="295" r:id="rId3"/>
    <p:sldId id="298" r:id="rId4"/>
    <p:sldId id="261" r:id="rId5"/>
    <p:sldId id="280" r:id="rId6"/>
    <p:sldId id="290" r:id="rId7"/>
    <p:sldId id="281" r:id="rId8"/>
    <p:sldId id="285" r:id="rId9"/>
    <p:sldId id="283" r:id="rId10"/>
    <p:sldId id="300" r:id="rId11"/>
    <p:sldId id="282" r:id="rId12"/>
    <p:sldId id="262" r:id="rId13"/>
    <p:sldId id="284" r:id="rId14"/>
    <p:sldId id="263" r:id="rId15"/>
    <p:sldId id="264" r:id="rId16"/>
    <p:sldId id="265" r:id="rId17"/>
    <p:sldId id="266" r:id="rId18"/>
    <p:sldId id="267" r:id="rId19"/>
    <p:sldId id="291" r:id="rId20"/>
    <p:sldId id="268" r:id="rId21"/>
    <p:sldId id="269" r:id="rId22"/>
    <p:sldId id="270" r:id="rId23"/>
    <p:sldId id="286" r:id="rId24"/>
    <p:sldId id="287" r:id="rId25"/>
    <p:sldId id="289" r:id="rId26"/>
    <p:sldId id="279" r:id="rId27"/>
    <p:sldId id="288" r:id="rId28"/>
    <p:sldId id="293" r:id="rId29"/>
    <p:sldId id="278" r:id="rId30"/>
    <p:sldId id="257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4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0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53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7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5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8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1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80561-B399-42B7-BFB5-C55788E64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" y="21021"/>
            <a:ext cx="9076978" cy="6690285"/>
          </a:xfrm>
          <a:prstGeom prst="rect">
            <a:avLst/>
          </a:prstGeom>
        </p:spPr>
      </p:pic>
      <p:pic>
        <p:nvPicPr>
          <p:cNvPr id="7" name="Picture 6" descr="welcome-christmas-animated-gifs-3d-clr.gif">
            <a:extLst>
              <a:ext uri="{FF2B5EF4-FFF2-40B4-BE49-F238E27FC236}">
                <a16:creationId xmlns:a16="http://schemas.microsoft.com/office/drawing/2014/main" id="{21C87786-6EAC-4A5A-8CA7-D12172AF4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64" y="3276600"/>
            <a:ext cx="7723471" cy="29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FB4DA0-FB9E-442B-94F6-D498D67E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7" y="152400"/>
            <a:ext cx="8887098" cy="655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F7B19-3D30-46BA-A077-64EEAA490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75500"/>
            <a:ext cx="2943225" cy="3306287"/>
          </a:xfrm>
          <a:prstGeom prst="roundRect">
            <a:avLst>
              <a:gd name="adj" fmla="val 479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21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291" y="381000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প্রজনন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8200" y="886507"/>
            <a:ext cx="7543800" cy="1170893"/>
            <a:chOff x="838200" y="886507"/>
            <a:chExt cx="7543800" cy="117089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396745" y="886507"/>
              <a:ext cx="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38200" y="1496107"/>
              <a:ext cx="7543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" y="1496107"/>
              <a:ext cx="0" cy="561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96745" y="1496107"/>
              <a:ext cx="0" cy="485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82000" y="1496107"/>
              <a:ext cx="0" cy="561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81000" y="2209800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অযৌন প্রজনন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2209800"/>
            <a:ext cx="211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অঙ্গজ প্রজনন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5137" y="220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যৌন প্রজনন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6"/>
          <a:stretch/>
        </p:blipFill>
        <p:spPr>
          <a:xfrm>
            <a:off x="152400" y="4267200"/>
            <a:ext cx="2503380" cy="246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b="7239"/>
          <a:stretch/>
        </p:blipFill>
        <p:spPr>
          <a:xfrm>
            <a:off x="6367977" y="4394036"/>
            <a:ext cx="2776023" cy="246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31623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2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9722" y="221673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1800" algn="l"/>
              </a:tabLst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অযৌন জননঃ</a:t>
            </a:r>
            <a:endParaRPr lang="en-U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850" y="762000"/>
            <a:ext cx="8769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971800" algn="l"/>
              </a:tabLst>
            </a:pPr>
            <a:r>
              <a:rPr lang="en-US" sz="2800" b="1" dirty="0" err="1">
                <a:latin typeface="SutonnyMJ"/>
                <a:ea typeface="Times New Roman"/>
              </a:rPr>
              <a:t>cys</a:t>
            </a:r>
            <a:r>
              <a:rPr lang="en-US" sz="2800" b="1" dirty="0">
                <a:latin typeface="SutonnyMJ"/>
                <a:ea typeface="Times New Roman"/>
              </a:rPr>
              <a:t> I ¯¿x</a:t>
            </a:r>
            <a:r>
              <a:rPr lang="bn-BD" sz="2800" b="1" dirty="0">
                <a:latin typeface="NikoshBAN" pitchFamily="2" charset="0"/>
                <a:ea typeface="Times New Roman"/>
                <a:cs typeface="NikoshBAN" pitchFamily="2" charset="0"/>
              </a:rPr>
              <a:t>গ্যা</a:t>
            </a:r>
            <a:r>
              <a:rPr lang="en-US" sz="2800" b="1" dirty="0" err="1">
                <a:latin typeface="SutonnyMJ"/>
                <a:ea typeface="Times New Roman"/>
              </a:rPr>
              <a:t>wg‡Ui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wgjb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Qvov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Dw</a:t>
            </a:r>
            <a:r>
              <a:rPr lang="en-US" sz="2800" b="1" dirty="0">
                <a:latin typeface="SutonnyMJ"/>
                <a:ea typeface="Times New Roman"/>
              </a:rPr>
              <a:t>™¢‡`i †h </a:t>
            </a:r>
            <a:r>
              <a:rPr lang="en-US" sz="2800" b="1" dirty="0" err="1">
                <a:latin typeface="SutonnyMJ"/>
                <a:ea typeface="Times New Roman"/>
              </a:rPr>
              <a:t>cÖRbb</a:t>
            </a:r>
            <a:r>
              <a:rPr lang="en-US" sz="2800" b="1" dirty="0">
                <a:latin typeface="SutonnyMJ"/>
                <a:ea typeface="Times New Roman"/>
              </a:rPr>
              <a:t> N‡U </a:t>
            </a:r>
            <a:r>
              <a:rPr lang="en-US" sz="2800" b="1" dirty="0" err="1">
                <a:latin typeface="SutonnyMJ"/>
                <a:ea typeface="Times New Roman"/>
              </a:rPr>
              <a:t>Zv‡K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A‡hŠb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cÖRbb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e‡j</a:t>
            </a:r>
            <a:r>
              <a:rPr lang="en-US" sz="2800" b="1" dirty="0">
                <a:latin typeface="SutonnyMJ"/>
                <a:ea typeface="Times New Roman"/>
              </a:rPr>
              <a:t>| </a:t>
            </a:r>
            <a:r>
              <a:rPr lang="en-US" sz="2800" b="1" dirty="0" err="1">
                <a:latin typeface="SutonnyMJ"/>
                <a:ea typeface="Times New Roman"/>
              </a:rPr>
              <a:t>A‡hŠb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cÖRbb</a:t>
            </a:r>
            <a:r>
              <a:rPr lang="en-US" sz="2800" b="1" dirty="0">
                <a:latin typeface="SutonnyMJ"/>
                <a:ea typeface="Times New Roman"/>
              </a:rPr>
              <a:t> `</a:t>
            </a:r>
            <a:r>
              <a:rPr lang="en-US" sz="2800" b="1" dirty="0" err="1">
                <a:latin typeface="SutonnyMJ"/>
                <a:ea typeface="Times New Roman"/>
              </a:rPr>
              <a:t>yÕfv‡e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n‡Z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cv‡i</a:t>
            </a:r>
            <a:r>
              <a:rPr lang="en-US" sz="2800" b="1" dirty="0">
                <a:latin typeface="SutonnyMJ"/>
                <a:ea typeface="Times New Roman"/>
              </a:rPr>
              <a:t> Ñ  †¯</a:t>
            </a:r>
            <a:r>
              <a:rPr lang="en-US" sz="2800" b="1" dirty="0" err="1">
                <a:latin typeface="SutonnyMJ"/>
                <a:ea typeface="Times New Roman"/>
              </a:rPr>
              <a:t>úvi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m„wói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gv</a:t>
            </a:r>
            <a:r>
              <a:rPr lang="bn-BD" sz="2800" b="1" dirty="0">
                <a:latin typeface="NikoshBAN" pitchFamily="2" charset="0"/>
                <a:ea typeface="Times New Roman"/>
                <a:cs typeface="NikoshBAN" pitchFamily="2" charset="0"/>
              </a:rPr>
              <a:t>ধ্য</a:t>
            </a:r>
            <a:r>
              <a:rPr lang="en-US" sz="2800" b="1" dirty="0">
                <a:latin typeface="SutonnyMJ"/>
                <a:ea typeface="Times New Roman"/>
              </a:rPr>
              <a:t>‡g I  ˆ`</a:t>
            </a:r>
            <a:r>
              <a:rPr lang="en-US" sz="2800" b="1" dirty="0" err="1">
                <a:latin typeface="SutonnyMJ"/>
                <a:ea typeface="Times New Roman"/>
              </a:rPr>
              <a:t>wnK</a:t>
            </a:r>
            <a:r>
              <a:rPr lang="en-US" sz="2800" b="1" dirty="0">
                <a:latin typeface="SutonnyMJ"/>
                <a:ea typeface="Times New Roman"/>
              </a:rPr>
              <a:t> A‡½i </a:t>
            </a:r>
            <a:r>
              <a:rPr lang="en-US" sz="2800" b="1" dirty="0" err="1">
                <a:latin typeface="SutonnyMJ"/>
                <a:ea typeface="Times New Roman"/>
              </a:rPr>
              <a:t>gv</a:t>
            </a:r>
            <a:r>
              <a:rPr lang="bn-BD" sz="2800" b="1" dirty="0">
                <a:latin typeface="NikoshBAN" pitchFamily="2" charset="0"/>
                <a:ea typeface="Times New Roman"/>
                <a:cs typeface="NikoshBAN" pitchFamily="2" charset="0"/>
              </a:rPr>
              <a:t>ধ্য</a:t>
            </a:r>
            <a:r>
              <a:rPr lang="en-US" sz="2800" b="1" dirty="0">
                <a:latin typeface="SutonnyMJ"/>
                <a:ea typeface="Times New Roman"/>
              </a:rPr>
              <a:t>‡g|</a:t>
            </a:r>
            <a:endParaRPr lang="en-US" sz="2800" b="1" dirty="0">
              <a:latin typeface="Times New Roman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64CDD-EBB0-4494-9043-C88D3C7C1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57437"/>
            <a:ext cx="3738563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655" y="1165592"/>
            <a:ext cx="8735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tabLst>
                <a:tab pos="2971800" algn="l"/>
              </a:tabLst>
            </a:pPr>
            <a:r>
              <a:rPr lang="en-US" sz="2800" b="1" dirty="0">
                <a:latin typeface="SutonnyMJ"/>
                <a:ea typeface="Times New Roman"/>
              </a:rPr>
              <a:t>†¯</a:t>
            </a:r>
            <a:r>
              <a:rPr lang="en-US" sz="2800" b="1" dirty="0" err="1">
                <a:latin typeface="SutonnyMJ"/>
                <a:ea typeface="Times New Roman"/>
              </a:rPr>
              <a:t>úvi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m„wói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gv</a:t>
            </a:r>
            <a:r>
              <a:rPr lang="bn-BD" sz="2800" b="1" dirty="0">
                <a:latin typeface="NikoshBAN" pitchFamily="2" charset="0"/>
                <a:ea typeface="Times New Roman"/>
                <a:cs typeface="NikoshBAN" pitchFamily="2" charset="0"/>
              </a:rPr>
              <a:t>ধ্য</a:t>
            </a:r>
            <a:r>
              <a:rPr lang="en-US" sz="2800" b="1" dirty="0">
                <a:latin typeface="SutonnyMJ"/>
                <a:ea typeface="Times New Roman"/>
              </a:rPr>
              <a:t>‡g</a:t>
            </a:r>
            <a:r>
              <a:rPr lang="bn-BD" sz="2800" b="1" dirty="0">
                <a:latin typeface="SutonnyMJ"/>
                <a:ea typeface="Times New Roman"/>
              </a:rPr>
              <a:t> </a:t>
            </a:r>
            <a:r>
              <a:rPr lang="en-US" sz="2800" b="1" dirty="0">
                <a:latin typeface="SutonnyMJ"/>
                <a:ea typeface="Times New Roman"/>
              </a:rPr>
              <a:t>I </a:t>
            </a:r>
            <a:r>
              <a:rPr lang="en-US" sz="2800" b="1" dirty="0" err="1">
                <a:latin typeface="SutonnyMJ"/>
                <a:ea typeface="Times New Roman"/>
              </a:rPr>
              <a:t>A‡hŠb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cÖRbb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n‡Z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cv‡i</a:t>
            </a:r>
            <a:r>
              <a:rPr lang="bn-BD" sz="2800" b="1" dirty="0">
                <a:latin typeface="SutonnyMJ"/>
                <a:ea typeface="Times New Roman"/>
              </a:rPr>
              <a:t>।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mvaviYZ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wb</a:t>
            </a:r>
            <a:r>
              <a:rPr lang="bn-BD" sz="2800" b="1" dirty="0">
                <a:latin typeface="NikoshBAN" pitchFamily="2" charset="0"/>
                <a:ea typeface="Times New Roman"/>
                <a:cs typeface="NikoshBAN" pitchFamily="2" charset="0"/>
              </a:rPr>
              <a:t>ম্ন</a:t>
            </a:r>
            <a:r>
              <a:rPr lang="en-US" sz="2800" b="1" dirty="0">
                <a:latin typeface="SutonnyMJ"/>
                <a:ea typeface="Times New Roman"/>
              </a:rPr>
              <a:t> ‡</a:t>
            </a:r>
            <a:r>
              <a:rPr lang="en-US" sz="2800" b="1" dirty="0" err="1">
                <a:latin typeface="SutonnyMJ"/>
                <a:ea typeface="Times New Roman"/>
              </a:rPr>
              <a:t>kªYxi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Dw</a:t>
            </a:r>
            <a:r>
              <a:rPr lang="en-US" sz="2800" b="1" dirty="0">
                <a:latin typeface="SutonnyMJ"/>
                <a:ea typeface="Times New Roman"/>
              </a:rPr>
              <a:t>™¢‡` (ˆ</a:t>
            </a:r>
            <a:r>
              <a:rPr lang="en-US" sz="2800" b="1" dirty="0" err="1">
                <a:latin typeface="SutonnyMJ"/>
                <a:ea typeface="Times New Roman"/>
              </a:rPr>
              <a:t>kevj</a:t>
            </a:r>
            <a:r>
              <a:rPr lang="en-US" sz="2800" b="1" dirty="0">
                <a:latin typeface="SutonnyMJ"/>
                <a:ea typeface="Times New Roman"/>
              </a:rPr>
              <a:t>, </a:t>
            </a:r>
            <a:r>
              <a:rPr lang="en-US" sz="2800" b="1" dirty="0" err="1">
                <a:latin typeface="SutonnyMJ"/>
                <a:ea typeface="Times New Roman"/>
              </a:rPr>
              <a:t>QÎvK</a:t>
            </a:r>
            <a:r>
              <a:rPr lang="en-US" sz="2800" b="1" dirty="0">
                <a:latin typeface="SutonnyMJ"/>
                <a:ea typeface="Times New Roman"/>
              </a:rPr>
              <a:t>, </a:t>
            </a:r>
            <a:r>
              <a:rPr lang="en-US" sz="2800" b="1" dirty="0" err="1">
                <a:latin typeface="SutonnyMJ"/>
                <a:ea typeface="Times New Roman"/>
              </a:rPr>
              <a:t>gm</a:t>
            </a:r>
            <a:r>
              <a:rPr lang="en-US" sz="2800" b="1" dirty="0">
                <a:latin typeface="SutonnyMJ"/>
                <a:ea typeface="Times New Roman"/>
              </a:rPr>
              <a:t>, </a:t>
            </a:r>
            <a:r>
              <a:rPr lang="en-US" sz="2800" b="1" dirty="0" err="1">
                <a:latin typeface="SutonnyMJ"/>
                <a:ea typeface="Times New Roman"/>
              </a:rPr>
              <a:t>dvY</a:t>
            </a:r>
            <a:r>
              <a:rPr lang="en-US" sz="2800" b="1" dirty="0">
                <a:latin typeface="SutonnyMJ"/>
                <a:ea typeface="Times New Roman"/>
              </a:rPr>
              <a:t>© B</a:t>
            </a:r>
            <a:r>
              <a:rPr lang="bn-BD" sz="2800" b="1" dirty="0">
                <a:latin typeface="NikoshBAN" pitchFamily="2" charset="0"/>
                <a:ea typeface="Times New Roman"/>
                <a:cs typeface="NikoshBAN" pitchFamily="2" charset="0"/>
              </a:rPr>
              <a:t>ত্যা</a:t>
            </a:r>
            <a:r>
              <a:rPr lang="en-US" sz="2800" b="1" dirty="0">
                <a:latin typeface="SutonnyMJ"/>
                <a:ea typeface="Times New Roman"/>
              </a:rPr>
              <a:t>w`) †¯</a:t>
            </a:r>
            <a:r>
              <a:rPr lang="en-US" sz="2800" b="1" dirty="0" err="1">
                <a:latin typeface="SutonnyMJ"/>
                <a:ea typeface="Times New Roman"/>
              </a:rPr>
              <a:t>úvi</a:t>
            </a:r>
            <a:r>
              <a:rPr lang="en-US" sz="2800" b="1" dirty="0">
                <a:latin typeface="SutonnyMJ"/>
                <a:ea typeface="Times New Roman"/>
              </a:rPr>
              <a:t>  </a:t>
            </a:r>
            <a:r>
              <a:rPr lang="en-US" sz="2800" b="1" dirty="0" err="1">
                <a:latin typeface="SutonnyMJ"/>
                <a:ea typeface="Times New Roman"/>
              </a:rPr>
              <a:t>w`‡q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A‡hŠb</a:t>
            </a:r>
            <a:r>
              <a:rPr lang="en-US" sz="2800" b="1" dirty="0">
                <a:latin typeface="SutonnyMJ"/>
                <a:ea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</a:rPr>
              <a:t>cÖRbb</a:t>
            </a:r>
            <a:r>
              <a:rPr lang="en-US" sz="2800" b="1" dirty="0">
                <a:latin typeface="SutonnyMJ"/>
                <a:ea typeface="Times New Roman"/>
              </a:rPr>
              <a:t> N‡U|</a:t>
            </a:r>
            <a:endParaRPr lang="en-US" sz="2800" b="1" dirty="0">
              <a:latin typeface="Times New Roman"/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7484" r="14485" b="40269"/>
          <a:stretch/>
        </p:blipFill>
        <p:spPr>
          <a:xfrm>
            <a:off x="3962400" y="2819400"/>
            <a:ext cx="4902547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2473"/>
            <a:ext cx="3359763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135890" y="381000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utonnyMJ"/>
                <a:ea typeface="Times New Roman"/>
              </a:rPr>
              <a:t>†¯</a:t>
            </a:r>
            <a:r>
              <a:rPr lang="en-US" sz="3600" b="1" dirty="0" err="1">
                <a:solidFill>
                  <a:srgbClr val="FF0000"/>
                </a:solidFill>
                <a:latin typeface="SutonnyMJ"/>
                <a:ea typeface="Times New Roman"/>
              </a:rPr>
              <a:t>úvi</a:t>
            </a:r>
            <a:r>
              <a:rPr lang="en-US" sz="3600" b="1" dirty="0">
                <a:solidFill>
                  <a:srgbClr val="FF0000"/>
                </a:solidFill>
                <a:latin typeface="SutonnyMJ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/>
                <a:ea typeface="Times New Roman"/>
              </a:rPr>
              <a:t>m„wói</a:t>
            </a:r>
            <a:r>
              <a:rPr lang="en-US" sz="3600" b="1" dirty="0">
                <a:solidFill>
                  <a:srgbClr val="FF0000"/>
                </a:solidFill>
                <a:latin typeface="SutonnyMJ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/>
                <a:ea typeface="Times New Roman"/>
              </a:rPr>
              <a:t>gv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ধ্য</a:t>
            </a:r>
            <a:r>
              <a:rPr lang="en-US" sz="3600" b="1" dirty="0">
                <a:solidFill>
                  <a:srgbClr val="FF0000"/>
                </a:solidFill>
                <a:latin typeface="SutonnyMJ"/>
                <a:ea typeface="Times New Roman"/>
              </a:rPr>
              <a:t>‡g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7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Dw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™¢‡`i †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Kvb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ˆ`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wnK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A‡½i (†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hgbÑg~j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KvÛ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cvZv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)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gv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ধ্য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‡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A‡hŠb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Rbb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m¤úvw`Z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nq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Gai‡bi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A‡hŠb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Rbb‡K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A½R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Rbb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e‡j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cÖK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…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wZ‡Z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A‡bK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Dw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™¢‡` ¯^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vfvweKfv‡eB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A½R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Rbb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NU‡Z †`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Lv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hvq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Z‡e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K…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wÎg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Dcv‡qI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A½R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Rbb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NUv‡bv</a:t>
            </a:r>
            <a:r>
              <a:rPr lang="en-US" sz="2800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m¤¢e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7" y="3517086"/>
            <a:ext cx="2462813" cy="2302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17085"/>
            <a:ext cx="2133600" cy="230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17085"/>
            <a:ext cx="217721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3261" y="392851"/>
            <a:ext cx="3615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ˆ`</a:t>
            </a:r>
            <a:r>
              <a:rPr lang="en-US" sz="40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wnK</a:t>
            </a:r>
            <a:r>
              <a:rPr lang="en-US" sz="40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A‡½i </a:t>
            </a:r>
            <a:r>
              <a:rPr lang="en-US" sz="40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gv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ধ্য</a:t>
            </a:r>
            <a:r>
              <a:rPr lang="en-US" sz="40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‡g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890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540" y="321815"/>
            <a:ext cx="4799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ˆ`</a:t>
            </a:r>
            <a:r>
              <a:rPr lang="en-US" sz="5400" b="1" dirty="0" err="1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wnK</a:t>
            </a:r>
            <a:r>
              <a:rPr lang="en-US" sz="5400" b="1" dirty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A‡½i </a:t>
            </a:r>
            <a:r>
              <a:rPr lang="en-US" sz="5400" b="1" dirty="0" err="1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gv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ধ্য</a:t>
            </a:r>
            <a:r>
              <a:rPr lang="en-US" sz="5400" b="1" dirty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‡g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572" y="2971800"/>
            <a:ext cx="2169937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400"/>
              </a:spcBef>
              <a:buFont typeface="Wingdings" pitchFamily="2" charset="2"/>
              <a:buChar char="Ø"/>
              <a:tabLst>
                <a:tab pos="29718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SutonnyMJ"/>
                <a:ea typeface="Times New Roman"/>
              </a:rPr>
              <a:t>L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ন্ডা</a:t>
            </a:r>
            <a:r>
              <a:rPr lang="en-US" sz="3200" b="1" dirty="0" err="1">
                <a:solidFill>
                  <a:srgbClr val="FF0000"/>
                </a:solidFill>
                <a:latin typeface="SutonnyMJ"/>
                <a:ea typeface="Times New Roman"/>
              </a:rPr>
              <a:t>qb</a:t>
            </a:r>
            <a:r>
              <a:rPr lang="en-US" sz="3200" b="1" dirty="0">
                <a:solidFill>
                  <a:srgbClr val="FF0000"/>
                </a:solidFill>
                <a:latin typeface="SutonnyMJ"/>
                <a:ea typeface="Times New Roman"/>
              </a:rPr>
              <a:t> </a:t>
            </a:r>
            <a:endParaRPr lang="bn-BD" sz="3200" b="1" dirty="0">
              <a:latin typeface="Times New Roman"/>
              <a:ea typeface="Times New Roman"/>
            </a:endParaRPr>
          </a:p>
          <a:p>
            <a:pPr marL="342900" indent="-342900" algn="just">
              <a:spcBef>
                <a:spcPts val="400"/>
              </a:spcBef>
              <a:buFont typeface="Wingdings" pitchFamily="2" charset="2"/>
              <a:buChar char="Ø"/>
              <a:tabLst>
                <a:tab pos="29718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SutonnyMJ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/>
                <a:ea typeface="Times New Roman"/>
              </a:rPr>
              <a:t>gyKz‡jv`g</a:t>
            </a:r>
            <a:endParaRPr lang="bn-BD" sz="3200" b="1" dirty="0">
              <a:solidFill>
                <a:srgbClr val="FF0000"/>
              </a:solidFill>
              <a:latin typeface="SutonnyMJ"/>
              <a:ea typeface="Times New Roman"/>
            </a:endParaRPr>
          </a:p>
          <a:p>
            <a:pPr marL="342900" indent="-342900" algn="just">
              <a:spcBef>
                <a:spcPts val="400"/>
              </a:spcBef>
              <a:buFont typeface="Wingdings" pitchFamily="2" charset="2"/>
              <a:buChar char="Ø"/>
              <a:tabLst>
                <a:tab pos="2971800" algn="l"/>
              </a:tabLst>
            </a:pPr>
            <a:r>
              <a:rPr lang="en-US" sz="3200" b="1" dirty="0">
                <a:latin typeface="SutonnyMJ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/>
                <a:ea typeface="Times New Roman"/>
              </a:rPr>
              <a:t>KvÛ</a:t>
            </a:r>
            <a:r>
              <a:rPr lang="en-US" sz="3200" b="1" dirty="0">
                <a:solidFill>
                  <a:srgbClr val="FF0000"/>
                </a:solidFill>
                <a:latin typeface="SutonnyMJ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/>
                <a:ea typeface="Times New Roman"/>
              </a:rPr>
              <a:t>Øviv</a:t>
            </a:r>
            <a:r>
              <a:rPr lang="en-US" sz="3200" b="1" dirty="0">
                <a:solidFill>
                  <a:srgbClr val="FF0000"/>
                </a:solidFill>
                <a:latin typeface="SutonnyMJ"/>
                <a:ea typeface="Times New Roman"/>
              </a:rPr>
              <a:t>  </a:t>
            </a:r>
            <a:endParaRPr lang="bn-BD" sz="3200" b="1" dirty="0">
              <a:latin typeface="SutonnyMJ"/>
              <a:ea typeface="Times New Roman"/>
            </a:endParaRPr>
          </a:p>
          <a:p>
            <a:pPr marL="342900" indent="-342900" algn="just">
              <a:spcBef>
                <a:spcPts val="400"/>
              </a:spcBef>
              <a:buFont typeface="Wingdings" pitchFamily="2" charset="2"/>
              <a:buChar char="Ø"/>
              <a:tabLst>
                <a:tab pos="297180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SutonnyMJ"/>
                <a:ea typeface="Times New Roman"/>
              </a:rPr>
              <a:t>g~jØviv</a:t>
            </a:r>
            <a:r>
              <a:rPr lang="en-US" sz="3200" b="1" dirty="0">
                <a:solidFill>
                  <a:srgbClr val="FF0000"/>
                </a:solidFill>
                <a:latin typeface="SutonnyMJ"/>
                <a:ea typeface="Times New Roman"/>
              </a:rPr>
              <a:t>  </a:t>
            </a:r>
            <a:endParaRPr lang="bn-BD" sz="3200" b="1" dirty="0">
              <a:latin typeface="SutonnyMJ"/>
              <a:ea typeface="Times New Roman"/>
            </a:endParaRPr>
          </a:p>
          <a:p>
            <a:pPr marL="342900" indent="-342900" algn="just">
              <a:spcBef>
                <a:spcPts val="400"/>
              </a:spcBef>
              <a:buFont typeface="Wingdings" pitchFamily="2" charset="2"/>
              <a:buChar char="Ø"/>
              <a:tabLst>
                <a:tab pos="297180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SutonnyMJ"/>
                <a:ea typeface="Times New Roman"/>
              </a:rPr>
              <a:t>cvZv</a:t>
            </a:r>
            <a:r>
              <a:rPr lang="en-US" sz="3200" b="1" dirty="0">
                <a:solidFill>
                  <a:srgbClr val="FF0000"/>
                </a:solidFill>
                <a:latin typeface="SutonnyMJ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/>
                <a:ea typeface="Times New Roman"/>
              </a:rPr>
              <a:t>Øviv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7097" y="1799603"/>
            <a:ext cx="4403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400"/>
              </a:spcBef>
              <a:tabLst>
                <a:tab pos="2971800" algn="l"/>
              </a:tabLst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খ)উদ্ভিদের কৃত্রিম অঙ্গজ প্রজননঃ </a:t>
            </a:r>
            <a:endParaRPr lang="bn-BD" sz="3200" b="1" dirty="0">
              <a:latin typeface="SutonnyMJ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827312"/>
            <a:ext cx="3541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utonnyMJ"/>
                <a:ea typeface="Times New Roman"/>
              </a:rPr>
              <a:t>(K) ¯^</a:t>
            </a:r>
            <a:r>
              <a:rPr lang="en-US" sz="3200" b="1" dirty="0" err="1">
                <a:latin typeface="SutonnyMJ"/>
                <a:ea typeface="Times New Roman"/>
              </a:rPr>
              <a:t>vfvweK</a:t>
            </a:r>
            <a:r>
              <a:rPr lang="en-US" sz="3200" b="1" dirty="0">
                <a:latin typeface="SutonnyMJ"/>
                <a:ea typeface="Times New Roman"/>
              </a:rPr>
              <a:t> A½R </a:t>
            </a:r>
            <a:r>
              <a:rPr lang="en-US" sz="3200" b="1" dirty="0" err="1">
                <a:latin typeface="SutonnyMJ"/>
                <a:ea typeface="Times New Roman"/>
              </a:rPr>
              <a:t>Rbb</a:t>
            </a:r>
            <a:r>
              <a:rPr lang="en-US" sz="3200" b="1" dirty="0">
                <a:latin typeface="SutonnyMJ"/>
                <a:ea typeface="Times New Roman"/>
              </a:rPr>
              <a:t>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7236" r="4072" b="5833"/>
          <a:stretch/>
        </p:blipFill>
        <p:spPr>
          <a:xfrm>
            <a:off x="4770152" y="3580210"/>
            <a:ext cx="3886200" cy="295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>
            <a:endCxn id="3" idx="0"/>
          </p:cNvCxnSpPr>
          <p:nvPr/>
        </p:nvCxnSpPr>
        <p:spPr>
          <a:xfrm>
            <a:off x="1913540" y="2384378"/>
            <a:ext cx="1" cy="587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027331"/>
            <a:ext cx="8763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400"/>
              </a:spcBef>
              <a:tabLst>
                <a:tab pos="2971800" algn="l"/>
              </a:tabLs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Spirogyra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Oscillatoria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cÖf„wZ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wbgœ‡kªYxi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Dw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™¢‡`i †`n †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Kvb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Kvi‡Y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GK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ev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GKvwaK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L‡Û wef³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n‡j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cÖvq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cÖwZwU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LÛ †_‡K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bZzb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Dw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™¢`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Rb¥vq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2750880"/>
            <a:ext cx="2362200" cy="3351212"/>
            <a:chOff x="2740330" y="279367"/>
            <a:chExt cx="2282524" cy="36489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9" r="71020"/>
            <a:stretch/>
          </p:blipFill>
          <p:spPr>
            <a:xfrm>
              <a:off x="4937001" y="279367"/>
              <a:ext cx="45719" cy="36489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56" r="4769"/>
            <a:stretch/>
          </p:blipFill>
          <p:spPr>
            <a:xfrm>
              <a:off x="2740330" y="279367"/>
              <a:ext cx="2282524" cy="36489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0" name="Picture 2" descr="E:\reproduction\osci-fra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9"/>
          <a:stretch/>
        </p:blipFill>
        <p:spPr bwMode="auto">
          <a:xfrm>
            <a:off x="4687506" y="2750880"/>
            <a:ext cx="2808032" cy="3351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3835260" y="152400"/>
            <a:ext cx="14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latin typeface="TonnyBanglaMJ" pitchFamily="2" charset="0"/>
                <a:cs typeface="TonnyBanglaMJ" pitchFamily="2" charset="0"/>
              </a:rPr>
              <a:t>LÛvqb</a:t>
            </a:r>
            <a:r>
              <a:rPr lang="en-US" sz="3600" b="1" u="sng" dirty="0">
                <a:latin typeface="TonnyBanglaMJ" pitchFamily="2" charset="0"/>
                <a:cs typeface="TonnyBanglaMJ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16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80520"/>
            <a:ext cx="8534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400"/>
              </a:spcBef>
              <a:tabLst>
                <a:tab pos="2971800" algn="l"/>
              </a:tabLst>
            </a:pP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  C÷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wbR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†`‡n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GKvwaK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gyKzj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Drcv`b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|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cÖwZwU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gyKzj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wew”Qbœ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n‡q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bZzb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C‡÷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¥ †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bq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747" y="241012"/>
            <a:ext cx="218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latin typeface="TonnyBanglaMJ" pitchFamily="2" charset="0"/>
                <a:cs typeface="TonnyBanglaMJ" pitchFamily="2" charset="0"/>
              </a:rPr>
              <a:t>gyKz‡jv`Mg</a:t>
            </a:r>
            <a:r>
              <a:rPr lang="en-US" sz="3600" b="1" u="sng" dirty="0">
                <a:latin typeface="TonnyBanglaMJ" pitchFamily="2" charset="0"/>
                <a:cs typeface="TonnyBanglaMJ" pitchFamily="2" charset="0"/>
              </a:rPr>
              <a:t> 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13377" r="21011" b="9996"/>
          <a:stretch/>
        </p:blipFill>
        <p:spPr>
          <a:xfrm rot="5400000">
            <a:off x="6479406" y="3536372"/>
            <a:ext cx="2738384" cy="198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uding.jpg"/>
          <p:cNvPicPr>
            <a:picLocks noChangeAspect="1"/>
          </p:cNvPicPr>
          <p:nvPr/>
        </p:nvPicPr>
        <p:blipFill rotWithShape="1">
          <a:blip r:embed="rId3"/>
          <a:srcRect l="21522" t="62700" r="4782"/>
          <a:stretch/>
        </p:blipFill>
        <p:spPr>
          <a:xfrm>
            <a:off x="149447" y="3345871"/>
            <a:ext cx="3346530" cy="236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3" t="20462" r="35971" b="34034"/>
          <a:stretch/>
        </p:blipFill>
        <p:spPr>
          <a:xfrm>
            <a:off x="3516759" y="3338944"/>
            <a:ext cx="3341238" cy="235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76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79072"/>
            <a:ext cx="3537879" cy="330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622011"/>
            <a:ext cx="6122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কান্ড দ্বারা-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অর্ধবায়বীয় কান্ড   ও  ভূ-নিম্নস্থ কান্ড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8290"/>
            <a:ext cx="3657600" cy="332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433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915" y="424190"/>
            <a:ext cx="211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আলুর টিউবার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9341" y="458826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আদার 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1394" y="6260672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ফনিমনসার পর্ণকান্ড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2159" r="4319" b="11932"/>
          <a:stretch/>
        </p:blipFill>
        <p:spPr>
          <a:xfrm rot="10800000">
            <a:off x="5901394" y="1175010"/>
            <a:ext cx="3048000" cy="2253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14115" r="30467" b="15064"/>
          <a:stretch/>
        </p:blipFill>
        <p:spPr>
          <a:xfrm>
            <a:off x="381000" y="1175010"/>
            <a:ext cx="3823855" cy="52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684732"/>
            <a:ext cx="3061855" cy="23202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149834"/>
            <a:ext cx="2141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কান্ড দ্বারা-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166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457200"/>
            <a:ext cx="3886200" cy="8280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105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highlight>
                <a:srgbClr val="00FF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57200"/>
            <a:ext cx="299476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rgbClr val="FFFF00"/>
              </a:solidFill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447800"/>
            <a:ext cx="4136601" cy="4616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বিষয়ঃজীববিজ্ঞান </a:t>
            </a:r>
          </a:p>
          <a:p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মিনিট।</a:t>
            </a:r>
            <a:endParaRPr lang="bn-IN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15-02-2021</a:t>
            </a: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108" y="6358107"/>
            <a:ext cx="26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447800"/>
            <a:ext cx="4724400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হাম্মদ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শফিকুর রহমান</a:t>
            </a:r>
            <a:r>
              <a:rPr kumimoji="0" lang="bn-BD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defRPr/>
            </a:pPr>
            <a:r>
              <a:rPr lang="bn-BD" sz="44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প্রভাষক জীববিজ্ঞান 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কাজী নোমান আহমেদ ডিগ্রী কলেজ 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মুরাদনগর,কুমিল্লা।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pic>
        <p:nvPicPr>
          <p:cNvPr id="10" name="Picture 33" descr="Image result for young plants">
            <a:extLst>
              <a:ext uri="{FF2B5EF4-FFF2-40B4-BE49-F238E27FC236}">
                <a16:creationId xmlns:a16="http://schemas.microsoft.com/office/drawing/2014/main" id="{5FE2541E-57BC-4754-815A-807C8620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65" y="3429000"/>
            <a:ext cx="2366272" cy="26344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73" y="1219200"/>
            <a:ext cx="881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400"/>
              </a:spcBef>
              <a:tabLst>
                <a:tab pos="2971800" algn="l"/>
              </a:tabLst>
            </a:pP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iv½v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Avjy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Wvwjqv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kZg~jx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, 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cÖf„wZ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Mv‡Qi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g~j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†_‡K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bZzb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MvQ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>
                <a:latin typeface="TonnyBanglaMJ" pitchFamily="2" charset="0"/>
                <a:cs typeface="TonnyBanglaMJ" pitchFamily="2" charset="0"/>
              </a:rPr>
              <a:t>Rb¥vq</a:t>
            </a:r>
            <a:r>
              <a:rPr lang="en-US" sz="2800" b="1" dirty="0">
                <a:latin typeface="TonnyBanglaMJ" pitchFamily="2" charset="0"/>
                <a:cs typeface="TonnyBanglaMJ" pitchFamily="2" charset="0"/>
              </a:rPr>
              <a:t>| 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4" r="7549" b="7907"/>
          <a:stretch/>
        </p:blipFill>
        <p:spPr>
          <a:xfrm>
            <a:off x="7315200" y="2385207"/>
            <a:ext cx="1676400" cy="2625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846052" y="304800"/>
            <a:ext cx="1569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TonnyBanglaMJ" pitchFamily="2" charset="0"/>
                <a:cs typeface="TonnyBanglaMJ" pitchFamily="2" charset="0"/>
              </a:rPr>
              <a:t>g~j</a:t>
            </a:r>
            <a:r>
              <a:rPr lang="bn-BD" sz="4000" b="1" dirty="0">
                <a:solidFill>
                  <a:srgbClr val="FFC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onnyBanglaMJ" pitchFamily="2" charset="0"/>
                <a:cs typeface="TonnyBanglaMJ" pitchFamily="2" charset="0"/>
              </a:rPr>
              <a:t>Øviv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71352"/>
            <a:ext cx="2292927" cy="2639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52" y="2405989"/>
            <a:ext cx="2362200" cy="260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67496"/>
          <a:stretch/>
        </p:blipFill>
        <p:spPr>
          <a:xfrm>
            <a:off x="5257800" y="2371352"/>
            <a:ext cx="1769693" cy="262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236452" y="529187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Wvwjqv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32014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iv½v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Avjy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5135" y="692727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সঞ্চয়ী মূকুলের সাহায্যেঃ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5879" b="12060"/>
          <a:stretch/>
        </p:blipFill>
        <p:spPr>
          <a:xfrm>
            <a:off x="762000" y="1676400"/>
            <a:ext cx="7921443" cy="3976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737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668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tabLst>
                <a:tab pos="2971800" algn="l"/>
              </a:tabLst>
            </a:pP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cv_iKzwP,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bvBUKzBb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Dw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™¢‡`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GKwU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cvZv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De©i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gvwU‡Z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d‡j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ivL‡j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cvZvi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wKbviv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†_‡K †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ek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K‡qKwU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Pviv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MRvq</a:t>
            </a:r>
            <a:r>
              <a:rPr lang="en-US" sz="4000" b="1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560058" y="210234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cvZv</a:t>
            </a:r>
            <a:r>
              <a:rPr lang="en-US" sz="3600" b="1" u="sng" dirty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bn-BD" sz="3600" b="1" u="sng" dirty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Øviv</a:t>
            </a:r>
            <a:r>
              <a:rPr lang="en-US" sz="3600" b="1" u="sng" dirty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" y="3384474"/>
            <a:ext cx="3487508" cy="276222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3"/>
          <a:stretch/>
        </p:blipFill>
        <p:spPr>
          <a:xfrm>
            <a:off x="3557587" y="3492250"/>
            <a:ext cx="2743200" cy="264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6978C9-511E-4F82-9C38-F4CDC2C3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492251"/>
            <a:ext cx="2609850" cy="264968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001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MªxK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Times New Roman"/>
                <a:ea typeface="Times New Roman"/>
              </a:rPr>
              <a:t>Parthenos</a:t>
            </a:r>
            <a:r>
              <a:rPr lang="en-US" sz="4000" b="1" dirty="0">
                <a:latin typeface="SutonnyMJ"/>
                <a:ea typeface="Times New Roman"/>
              </a:rPr>
              <a:t> A_©</a:t>
            </a:r>
            <a:r>
              <a:rPr lang="en-US" sz="4000" b="1" dirty="0">
                <a:latin typeface="Times New Roman"/>
                <a:ea typeface="Times New Roman"/>
              </a:rPr>
              <a:t> Virgin and genesis=origin</a:t>
            </a:r>
            <a:r>
              <a:rPr lang="en-US" sz="4000" b="1" dirty="0">
                <a:latin typeface="SutonnyMJ"/>
                <a:ea typeface="Times New Roman"/>
              </a:rPr>
              <a:t>| †h </a:t>
            </a:r>
            <a:r>
              <a:rPr lang="en-US" sz="4000" b="1" dirty="0" err="1">
                <a:latin typeface="SutonnyMJ"/>
                <a:ea typeface="Times New Roman"/>
              </a:rPr>
              <a:t>cÖRbb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cÖwµqvq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wW</a:t>
            </a:r>
            <a:r>
              <a:rPr lang="en-US" sz="4000" b="1" dirty="0">
                <a:latin typeface="SutonnyMJ"/>
                <a:ea typeface="Times New Roman"/>
              </a:rPr>
              <a:t>¤^</a:t>
            </a:r>
            <a:r>
              <a:rPr lang="en-US" sz="4000" b="1" dirty="0" err="1">
                <a:latin typeface="SutonnyMJ"/>
                <a:ea typeface="Times New Roman"/>
              </a:rPr>
              <a:t>vbywU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wb‡lK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QvovB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åyb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m„wó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K‡i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Ges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wW</a:t>
            </a:r>
            <a:r>
              <a:rPr lang="en-US" sz="4000" b="1" dirty="0">
                <a:latin typeface="SutonnyMJ"/>
                <a:ea typeface="Times New Roman"/>
              </a:rPr>
              <a:t>¤^K ¯^</a:t>
            </a:r>
            <a:r>
              <a:rPr lang="en-US" sz="4000" b="1" dirty="0" err="1">
                <a:latin typeface="SutonnyMJ"/>
                <a:ea typeface="Times New Roman"/>
              </a:rPr>
              <a:t>vfvweK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ex‡R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cwiYZ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nq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Zv‡K</a:t>
            </a:r>
            <a:r>
              <a:rPr lang="en-US" sz="4000" b="1" dirty="0">
                <a:latin typeface="SutonnyMJ"/>
                <a:ea typeface="Times New Roman"/>
              </a:rPr>
              <a:t> cv‡_©‡</a:t>
            </a:r>
            <a:r>
              <a:rPr lang="en-US" sz="4000" b="1" dirty="0" err="1">
                <a:latin typeface="SutonnyMJ"/>
                <a:ea typeface="Times New Roman"/>
              </a:rPr>
              <a:t>bv‡R‡bwmm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ev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AcysRwb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ejv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nq</a:t>
            </a:r>
            <a:r>
              <a:rPr lang="en-US" sz="4000" b="1" dirty="0">
                <a:latin typeface="SutonnyMJ"/>
                <a:ea typeface="Times New Roman"/>
              </a:rPr>
              <a:t>|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555262" y="295870"/>
            <a:ext cx="4033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utonnyMJ"/>
                <a:ea typeface="Times New Roman"/>
              </a:rPr>
              <a:t>cv‡_©‡</a:t>
            </a:r>
            <a:r>
              <a:rPr lang="en-US" sz="5400" b="1" dirty="0" err="1">
                <a:solidFill>
                  <a:srgbClr val="002060"/>
                </a:solidFill>
                <a:latin typeface="SutonnyMJ"/>
                <a:ea typeface="Times New Roman"/>
              </a:rPr>
              <a:t>bv‡R‡bwmm</a:t>
            </a:r>
            <a:r>
              <a:rPr lang="en-US" sz="5400" b="1" dirty="0">
                <a:solidFill>
                  <a:srgbClr val="002060"/>
                </a:solidFill>
                <a:latin typeface="SutonnyMJ"/>
                <a:ea typeface="Times New Roman"/>
              </a:rPr>
              <a:t>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62238"/>
            <a:ext cx="3438474" cy="27431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87399"/>
            <a:ext cx="3657600" cy="2743198"/>
          </a:xfrm>
          <a:prstGeom prst="roundRect">
            <a:avLst>
              <a:gd name="adj" fmla="val 479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128937" y="4544288"/>
            <a:ext cx="2438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05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2689" y="283367"/>
            <a:ext cx="3323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SutonnyMJ"/>
                <a:ea typeface="Times New Roman"/>
              </a:rPr>
              <a:t>cv‡_©‡</a:t>
            </a:r>
            <a:r>
              <a:rPr lang="en-US" sz="4400" b="1" dirty="0" err="1">
                <a:solidFill>
                  <a:srgbClr val="002060"/>
                </a:solidFill>
                <a:latin typeface="SutonnyMJ"/>
                <a:ea typeface="Times New Roman"/>
              </a:rPr>
              <a:t>bv‡R‡bwmm</a:t>
            </a:r>
            <a:r>
              <a:rPr lang="en-US" sz="4400" b="1" dirty="0">
                <a:solidFill>
                  <a:srgbClr val="002060"/>
                </a:solidFill>
                <a:latin typeface="SutonnyMJ"/>
                <a:ea typeface="Times New Roman"/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1490" y="929698"/>
            <a:ext cx="7543800" cy="1639669"/>
            <a:chOff x="990600" y="1027331"/>
            <a:chExt cx="7543800" cy="163966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114800" y="1027331"/>
              <a:ext cx="0" cy="8776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0600" y="1905000"/>
              <a:ext cx="7543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90600" y="19050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34400" y="19050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94442" y="2569367"/>
            <a:ext cx="3969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হ্যাপ্ল</a:t>
            </a:r>
            <a:r>
              <a:rPr lang="en-US" sz="3600" b="1" dirty="0">
                <a:solidFill>
                  <a:srgbClr val="002060"/>
                </a:solidFill>
                <a:latin typeface="SutonnyMJ"/>
                <a:ea typeface="Times New Roman"/>
              </a:rPr>
              <a:t>­‡</a:t>
            </a:r>
            <a:r>
              <a:rPr lang="en-US" sz="3600" b="1" dirty="0" err="1">
                <a:solidFill>
                  <a:srgbClr val="002060"/>
                </a:solidFill>
                <a:latin typeface="SutonnyMJ"/>
                <a:ea typeface="Times New Roman"/>
              </a:rPr>
              <a:t>qW</a:t>
            </a:r>
            <a:r>
              <a:rPr lang="en-US" sz="3600" b="1" dirty="0">
                <a:solidFill>
                  <a:srgbClr val="002060"/>
                </a:solidFill>
                <a:latin typeface="SutonnyMJ"/>
                <a:ea typeface="Times New Roman"/>
              </a:rPr>
              <a:t> cv‡_©‡</a:t>
            </a:r>
            <a:r>
              <a:rPr lang="en-US" sz="3600" b="1" dirty="0" err="1">
                <a:solidFill>
                  <a:srgbClr val="002060"/>
                </a:solidFill>
                <a:latin typeface="SutonnyMJ"/>
                <a:ea typeface="Times New Roman"/>
              </a:rPr>
              <a:t>bv‡Rbwmm</a:t>
            </a:r>
            <a:r>
              <a:rPr lang="en-US" sz="3600" b="1" dirty="0">
                <a:solidFill>
                  <a:srgbClr val="002060"/>
                </a:solidFill>
                <a:latin typeface="SutonnyMJ"/>
                <a:ea typeface="Times New Roman"/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0485" y="2561927"/>
            <a:ext cx="3682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SutonnyMJ"/>
                <a:ea typeface="Times New Roman"/>
              </a:rPr>
              <a:t>wW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প্ল</a:t>
            </a:r>
            <a:r>
              <a:rPr lang="en-US" sz="3600" b="1" dirty="0">
                <a:solidFill>
                  <a:srgbClr val="002060"/>
                </a:solidFill>
                <a:latin typeface="SutonnyMJ"/>
                <a:ea typeface="Times New Roman"/>
              </a:rPr>
              <a:t>­‡</a:t>
            </a:r>
            <a:r>
              <a:rPr lang="en-US" sz="3600" b="1" dirty="0" err="1">
                <a:solidFill>
                  <a:srgbClr val="002060"/>
                </a:solidFill>
                <a:latin typeface="SutonnyMJ"/>
                <a:ea typeface="Times New Roman"/>
              </a:rPr>
              <a:t>qW</a:t>
            </a:r>
            <a:r>
              <a:rPr lang="en-US" sz="3600" b="1" dirty="0">
                <a:solidFill>
                  <a:srgbClr val="002060"/>
                </a:solidFill>
                <a:latin typeface="SutonnyMJ"/>
                <a:ea typeface="Times New Roman"/>
              </a:rPr>
              <a:t> cv‡_©‡</a:t>
            </a:r>
            <a:r>
              <a:rPr lang="en-US" sz="3600" b="1" dirty="0" err="1">
                <a:solidFill>
                  <a:srgbClr val="002060"/>
                </a:solidFill>
                <a:latin typeface="SutonnyMJ"/>
                <a:ea typeface="Times New Roman"/>
              </a:rPr>
              <a:t>bv‡Rwmm</a:t>
            </a:r>
            <a:r>
              <a:rPr lang="en-US" sz="3600" b="1" dirty="0">
                <a:solidFill>
                  <a:srgbClr val="002060"/>
                </a:solidFill>
                <a:latin typeface="SutonnyMJ"/>
                <a:ea typeface="Times New Roman"/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3483767"/>
            <a:ext cx="3505200" cy="27054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08" y="3511653"/>
            <a:ext cx="3285258" cy="26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839200" cy="210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hLb</a:t>
            </a:r>
            <a:r>
              <a:rPr lang="en-US" sz="4000" b="1" dirty="0">
                <a:latin typeface="SutonnyMJ"/>
                <a:ea typeface="Times New Roman"/>
              </a:rPr>
              <a:t>  </a:t>
            </a:r>
            <a:r>
              <a:rPr lang="en-US" sz="4000" b="1" dirty="0" err="1">
                <a:latin typeface="SutonnyMJ"/>
                <a:ea typeface="Times New Roman"/>
              </a:rPr>
              <a:t>wb‡lK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Qvov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bn-BD" sz="4000" b="1" dirty="0">
                <a:latin typeface="NikoshBAN" pitchFamily="2" charset="0"/>
                <a:ea typeface="Times New Roman"/>
                <a:cs typeface="NikoshBAN" pitchFamily="2" charset="0"/>
              </a:rPr>
              <a:t>হ্যাপ্ল</a:t>
            </a:r>
            <a:r>
              <a:rPr lang="en-US" sz="4000" b="1" dirty="0">
                <a:latin typeface="SutonnyMJ"/>
                <a:ea typeface="Times New Roman"/>
              </a:rPr>
              <a:t>­‡</a:t>
            </a:r>
            <a:r>
              <a:rPr lang="en-US" sz="4000" b="1" dirty="0" err="1">
                <a:latin typeface="SutonnyMJ"/>
                <a:ea typeface="Times New Roman"/>
              </a:rPr>
              <a:t>qW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wW</a:t>
            </a:r>
            <a:r>
              <a:rPr lang="en-US" sz="4000" b="1" dirty="0">
                <a:latin typeface="SutonnyMJ"/>
                <a:ea typeface="Times New Roman"/>
              </a:rPr>
              <a:t>¤^</a:t>
            </a:r>
            <a:r>
              <a:rPr lang="en-US" sz="4000" b="1" dirty="0" err="1">
                <a:latin typeface="SutonnyMJ"/>
                <a:ea typeface="Times New Roman"/>
              </a:rPr>
              <a:t>vYy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n‡Z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å~Y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m„wó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nq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ZLb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Zv‡K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bn-BD" sz="4000" b="1" dirty="0">
                <a:latin typeface="NikoshBAN" pitchFamily="2" charset="0"/>
                <a:ea typeface="Times New Roman"/>
                <a:cs typeface="NikoshBAN" pitchFamily="2" charset="0"/>
              </a:rPr>
              <a:t>হ্যাপ্ল</a:t>
            </a:r>
            <a:r>
              <a:rPr lang="en-US" sz="4000" b="1" dirty="0">
                <a:latin typeface="SutonnyMJ"/>
                <a:ea typeface="Times New Roman"/>
              </a:rPr>
              <a:t>‡</a:t>
            </a:r>
            <a:r>
              <a:rPr lang="en-US" sz="4000" b="1" dirty="0" err="1">
                <a:latin typeface="SutonnyMJ"/>
                <a:ea typeface="Times New Roman"/>
              </a:rPr>
              <a:t>qW</a:t>
            </a:r>
            <a:r>
              <a:rPr lang="en-US" sz="4000" b="1" dirty="0">
                <a:latin typeface="SutonnyMJ"/>
                <a:ea typeface="Times New Roman"/>
              </a:rPr>
              <a:t> cv‡_©‡</a:t>
            </a:r>
            <a:r>
              <a:rPr lang="en-US" sz="4000" b="1" dirty="0" err="1">
                <a:latin typeface="SutonnyMJ"/>
                <a:ea typeface="Times New Roman"/>
              </a:rPr>
              <a:t>bv‡Rwmm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e‡j</a:t>
            </a:r>
            <a:r>
              <a:rPr lang="en-US" sz="4000" b="1" dirty="0">
                <a:latin typeface="SutonnyMJ"/>
                <a:ea typeface="Times New Roman"/>
              </a:rPr>
              <a:t>| †</a:t>
            </a:r>
            <a:r>
              <a:rPr lang="en-US" sz="4000" b="1" dirty="0" err="1">
                <a:latin typeface="SutonnyMJ"/>
                <a:ea typeface="Times New Roman"/>
              </a:rPr>
              <a:t>hgb</a:t>
            </a:r>
            <a:r>
              <a:rPr lang="en-US" sz="4000" b="1" dirty="0">
                <a:latin typeface="SutonnyMJ"/>
                <a:ea typeface="Times New Roman"/>
              </a:rPr>
              <a:t> : </a:t>
            </a:r>
            <a:r>
              <a:rPr lang="en-US" sz="4000" b="1" i="1" dirty="0">
                <a:latin typeface="Times New Roman"/>
                <a:ea typeface="Times New Roman"/>
              </a:rPr>
              <a:t>Spirogyra, </a:t>
            </a:r>
            <a:r>
              <a:rPr lang="en-US" sz="4000" b="1" dirty="0" err="1">
                <a:latin typeface="SutonnyMJ"/>
                <a:ea typeface="Times New Roman"/>
              </a:rPr>
              <a:t>ZvgvK</a:t>
            </a:r>
            <a:r>
              <a:rPr lang="en-US" sz="4000" b="1" dirty="0">
                <a:latin typeface="SutonnyMJ"/>
                <a:ea typeface="Times New Roman"/>
              </a:rPr>
              <a:t> B</a:t>
            </a:r>
            <a:r>
              <a:rPr lang="bn-BD" sz="4000" b="1" dirty="0">
                <a:latin typeface="NikoshBAN" pitchFamily="2" charset="0"/>
                <a:ea typeface="Times New Roman"/>
                <a:cs typeface="NikoshBAN" pitchFamily="2" charset="0"/>
              </a:rPr>
              <a:t>ত্যা</a:t>
            </a:r>
            <a:r>
              <a:rPr lang="en-US" sz="4000" b="1" dirty="0" err="1">
                <a:latin typeface="SutonnyMJ"/>
                <a:ea typeface="Times New Roman"/>
              </a:rPr>
              <a:t>w`‡Z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bn-BD" sz="4000" b="1" dirty="0">
                <a:latin typeface="NikoshBAN" pitchFamily="2" charset="0"/>
                <a:ea typeface="Times New Roman"/>
                <a:cs typeface="NikoshBAN" pitchFamily="2" charset="0"/>
              </a:rPr>
              <a:t>এরুপ</a:t>
            </a:r>
            <a:r>
              <a:rPr lang="en-US" sz="4000" b="1" dirty="0">
                <a:latin typeface="SutonnyMJ"/>
                <a:ea typeface="Times New Roman"/>
              </a:rPr>
              <a:t> †`</a:t>
            </a:r>
            <a:r>
              <a:rPr lang="en-US" sz="4000" b="1" dirty="0" err="1">
                <a:latin typeface="SutonnyMJ"/>
                <a:ea typeface="Times New Roman"/>
              </a:rPr>
              <a:t>Lv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hvq</a:t>
            </a:r>
            <a:r>
              <a:rPr lang="en-US" sz="4000" b="1" dirty="0">
                <a:latin typeface="SutonnyMJ"/>
                <a:ea typeface="Times New Roman"/>
              </a:rPr>
              <a:t>|</a:t>
            </a:r>
            <a:endParaRPr lang="en-US" sz="4000" b="1" dirty="0"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8143" y="81700"/>
            <a:ext cx="5227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হ্যাপ্ল</a:t>
            </a:r>
            <a:r>
              <a:rPr lang="en-US" sz="4800" b="1" dirty="0">
                <a:solidFill>
                  <a:srgbClr val="002060"/>
                </a:solidFill>
                <a:latin typeface="SutonnyMJ"/>
                <a:ea typeface="Times New Roman"/>
              </a:rPr>
              <a:t>­‡</a:t>
            </a:r>
            <a:r>
              <a:rPr lang="en-US" sz="4800" b="1" dirty="0" err="1">
                <a:solidFill>
                  <a:srgbClr val="002060"/>
                </a:solidFill>
                <a:latin typeface="SutonnyMJ"/>
                <a:ea typeface="Times New Roman"/>
              </a:rPr>
              <a:t>qW</a:t>
            </a:r>
            <a:r>
              <a:rPr lang="en-US" sz="4800" b="1" dirty="0">
                <a:solidFill>
                  <a:srgbClr val="002060"/>
                </a:solidFill>
                <a:latin typeface="SutonnyMJ"/>
                <a:ea typeface="Times New Roman"/>
              </a:rPr>
              <a:t> cv‡_©‡</a:t>
            </a:r>
            <a:r>
              <a:rPr lang="en-US" sz="4800" b="1" dirty="0" err="1">
                <a:solidFill>
                  <a:srgbClr val="002060"/>
                </a:solidFill>
                <a:latin typeface="SutonnyMJ"/>
                <a:ea typeface="Times New Roman"/>
              </a:rPr>
              <a:t>bv‡Rbwmm</a:t>
            </a:r>
            <a:r>
              <a:rPr lang="en-US" sz="4800" b="1" dirty="0">
                <a:solidFill>
                  <a:srgbClr val="002060"/>
                </a:solidFill>
                <a:latin typeface="SutonnyMJ"/>
                <a:ea typeface="Times New Roman"/>
              </a:rPr>
              <a:t>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14154" y="3746253"/>
            <a:ext cx="1905000" cy="2882810"/>
            <a:chOff x="497479" y="380997"/>
            <a:chExt cx="2590800" cy="54642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9" t="9455" b="11495"/>
            <a:stretch/>
          </p:blipFill>
          <p:spPr>
            <a:xfrm rot="16200000">
              <a:off x="-40190" y="1307883"/>
              <a:ext cx="3533391" cy="16796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97479" y="4366068"/>
              <a:ext cx="2590800" cy="1479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>
                  <a:latin typeface="SutonnyMJ" pitchFamily="2" charset="0"/>
                  <a:cs typeface="SutonnyMJ" pitchFamily="2" charset="0"/>
                </a:rPr>
                <a:t>ˆ</a:t>
              </a:r>
              <a:r>
                <a:rPr lang="en-US" sz="2800" b="1" dirty="0" err="1">
                  <a:latin typeface="SutonnyMJ" pitchFamily="2" charset="0"/>
                  <a:cs typeface="SutonnyMJ" pitchFamily="2" charset="0"/>
                </a:rPr>
                <a:t>kevj</a:t>
              </a:r>
              <a:r>
                <a:rPr lang="en-US" sz="2800" b="1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i="1" dirty="0">
                  <a:latin typeface="SutonnyMJ" pitchFamily="2" charset="0"/>
                  <a:cs typeface="SutonnyMJ" pitchFamily="2" charset="0"/>
                </a:rPr>
                <a:t>(</a:t>
              </a:r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spirogyra)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95254" y="3442138"/>
            <a:ext cx="3546248" cy="3186925"/>
            <a:chOff x="3657600" y="423571"/>
            <a:chExt cx="4885651" cy="64715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423571"/>
              <a:ext cx="4885651" cy="49711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572000" y="5707627"/>
              <a:ext cx="2438400" cy="118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C000"/>
                  </a:solidFill>
                  <a:latin typeface="SutonnyMJ" pitchFamily="2" charset="0"/>
                  <a:cs typeface="SutonnyMJ" pitchFamily="2" charset="0"/>
                </a:rPr>
                <a:t>ZvgvK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6" t="13796" r="51348" b="46051"/>
          <a:stretch/>
        </p:blipFill>
        <p:spPr>
          <a:xfrm>
            <a:off x="1576584" y="3054928"/>
            <a:ext cx="1242816" cy="18980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83852" y="4764937"/>
            <a:ext cx="3464896" cy="1864125"/>
            <a:chOff x="3200400" y="2689379"/>
            <a:chExt cx="3464896" cy="18980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89" t="36880" r="20700" b="19805"/>
            <a:stretch/>
          </p:blipFill>
          <p:spPr>
            <a:xfrm>
              <a:off x="3200400" y="2689379"/>
              <a:ext cx="3464896" cy="18980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3581400" y="2689379"/>
              <a:ext cx="762000" cy="8158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68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1482004"/>
            <a:ext cx="8763000" cy="230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bn-BD" sz="4400" b="1" dirty="0">
                <a:latin typeface="NikoshBAN" pitchFamily="2" charset="0"/>
                <a:ea typeface="Times New Roman"/>
                <a:cs typeface="NikoshBAN" pitchFamily="2" charset="0"/>
              </a:rPr>
              <a:t>ত্রু</a:t>
            </a:r>
            <a:r>
              <a:rPr lang="en-US" sz="4400" b="1" dirty="0" err="1">
                <a:latin typeface="SutonnyMJ"/>
                <a:ea typeface="Times New Roman"/>
              </a:rPr>
              <a:t>wUc~Y</a:t>
            </a:r>
            <a:r>
              <a:rPr lang="en-US" sz="4400" b="1" dirty="0">
                <a:latin typeface="SutonnyMJ"/>
                <a:ea typeface="Times New Roman"/>
              </a:rPr>
              <a:t>© </a:t>
            </a:r>
            <a:r>
              <a:rPr lang="en-US" sz="4400" b="1" dirty="0" err="1">
                <a:latin typeface="SutonnyMJ"/>
                <a:ea typeface="Times New Roman"/>
              </a:rPr>
              <a:t>gv‡qvwm‡mi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Kvi‡Y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wW</a:t>
            </a:r>
            <a:r>
              <a:rPr lang="bn-BD" sz="4400" b="1" dirty="0">
                <a:latin typeface="NikoshBAN" pitchFamily="2" charset="0"/>
                <a:ea typeface="Times New Roman"/>
                <a:cs typeface="NikoshBAN" pitchFamily="2" charset="0"/>
              </a:rPr>
              <a:t>প্ল</a:t>
            </a:r>
            <a:r>
              <a:rPr lang="en-US" sz="4400" b="1" dirty="0">
                <a:latin typeface="SutonnyMJ"/>
                <a:ea typeface="Times New Roman"/>
              </a:rPr>
              <a:t>‡</a:t>
            </a:r>
            <a:r>
              <a:rPr lang="en-US" sz="4400" b="1" dirty="0" err="1">
                <a:latin typeface="SutonnyMJ"/>
                <a:ea typeface="Times New Roman"/>
              </a:rPr>
              <a:t>qW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wW</a:t>
            </a:r>
            <a:r>
              <a:rPr lang="en-US" sz="4400" b="1" dirty="0">
                <a:latin typeface="SutonnyMJ"/>
                <a:ea typeface="Times New Roman"/>
              </a:rPr>
              <a:t>¤^</a:t>
            </a:r>
            <a:r>
              <a:rPr lang="en-US" sz="4400" b="1" dirty="0" err="1">
                <a:latin typeface="SutonnyMJ"/>
                <a:ea typeface="Times New Roman"/>
              </a:rPr>
              <a:t>vYy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n‡Z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å~Y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m„wó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n‡j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Zv‡K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wW</a:t>
            </a:r>
            <a:r>
              <a:rPr lang="bn-BD" sz="4400" b="1" dirty="0">
                <a:latin typeface="NikoshBAN" pitchFamily="2" charset="0"/>
                <a:ea typeface="Times New Roman"/>
                <a:cs typeface="NikoshBAN" pitchFamily="2" charset="0"/>
              </a:rPr>
              <a:t>প্ল</a:t>
            </a:r>
            <a:r>
              <a:rPr lang="en-US" sz="4400" b="1" dirty="0">
                <a:latin typeface="SutonnyMJ"/>
                <a:ea typeface="Times New Roman"/>
              </a:rPr>
              <a:t>­‡</a:t>
            </a:r>
            <a:r>
              <a:rPr lang="en-US" sz="4400" b="1" dirty="0" err="1">
                <a:latin typeface="SutonnyMJ"/>
                <a:ea typeface="Times New Roman"/>
              </a:rPr>
              <a:t>qW</a:t>
            </a:r>
            <a:r>
              <a:rPr lang="en-US" sz="4400" b="1" dirty="0">
                <a:latin typeface="SutonnyMJ"/>
                <a:ea typeface="Times New Roman"/>
              </a:rPr>
              <a:t> cv‡_©‡</a:t>
            </a:r>
            <a:r>
              <a:rPr lang="en-US" sz="4400" b="1" dirty="0" err="1">
                <a:latin typeface="SutonnyMJ"/>
                <a:ea typeface="Times New Roman"/>
              </a:rPr>
              <a:t>bv‡R‡bwmm</a:t>
            </a:r>
            <a:r>
              <a:rPr lang="en-US" sz="4400" b="1" dirty="0">
                <a:latin typeface="SutonnyMJ"/>
                <a:ea typeface="Times New Roman"/>
              </a:rPr>
              <a:t> </a:t>
            </a:r>
            <a:r>
              <a:rPr lang="en-US" sz="4400" b="1" dirty="0" err="1">
                <a:latin typeface="SutonnyMJ"/>
                <a:ea typeface="Times New Roman"/>
              </a:rPr>
              <a:t>e‡j</a:t>
            </a:r>
            <a:r>
              <a:rPr lang="en-US" sz="4400" b="1" dirty="0">
                <a:latin typeface="SutonnyMJ"/>
                <a:ea typeface="Times New Roman"/>
              </a:rPr>
              <a:t>| </a:t>
            </a:r>
            <a:r>
              <a:rPr lang="en-US" sz="4400" b="1" i="1" spc="-30" dirty="0">
                <a:latin typeface="Times New Roman"/>
                <a:ea typeface="Times New Roman"/>
              </a:rPr>
              <a:t> </a:t>
            </a:r>
            <a:r>
              <a:rPr lang="bn-BD" sz="4400" b="1" spc="-30" dirty="0">
                <a:latin typeface="NikoshBAN" pitchFamily="2" charset="0"/>
                <a:ea typeface="Times New Roman"/>
                <a:cs typeface="NikoshBAN" pitchFamily="2" charset="0"/>
              </a:rPr>
              <a:t>যেমন</a:t>
            </a:r>
            <a:r>
              <a:rPr lang="bn-BD" sz="4400" b="1" i="1" spc="-30" dirty="0">
                <a:latin typeface="Times New Roman"/>
                <a:ea typeface="Times New Roman"/>
              </a:rPr>
              <a:t>- </a:t>
            </a:r>
            <a:r>
              <a:rPr lang="en-US" sz="4400" b="1" i="1" spc="-30" dirty="0" err="1">
                <a:latin typeface="Times New Roman"/>
                <a:ea typeface="Times New Roman"/>
              </a:rPr>
              <a:t>Taraxicum</a:t>
            </a:r>
            <a:endParaRPr lang="en-US" sz="4400" b="1" dirty="0"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504" y="162035"/>
            <a:ext cx="4842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SutonnyMJ"/>
                <a:ea typeface="Times New Roman"/>
              </a:rPr>
              <a:t>wW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প্ল</a:t>
            </a:r>
            <a:r>
              <a:rPr lang="en-US" sz="4800" b="1" dirty="0">
                <a:solidFill>
                  <a:srgbClr val="002060"/>
                </a:solidFill>
                <a:latin typeface="SutonnyMJ"/>
                <a:ea typeface="Times New Roman"/>
              </a:rPr>
              <a:t>­‡</a:t>
            </a:r>
            <a:r>
              <a:rPr lang="en-US" sz="4800" b="1" dirty="0" err="1">
                <a:solidFill>
                  <a:srgbClr val="002060"/>
                </a:solidFill>
                <a:latin typeface="SutonnyMJ"/>
                <a:ea typeface="Times New Roman"/>
              </a:rPr>
              <a:t>qW</a:t>
            </a:r>
            <a:r>
              <a:rPr lang="en-US" sz="4800" b="1" dirty="0">
                <a:solidFill>
                  <a:srgbClr val="002060"/>
                </a:solidFill>
                <a:latin typeface="SutonnyMJ"/>
                <a:ea typeface="Times New Roman"/>
              </a:rPr>
              <a:t> cv‡_©‡</a:t>
            </a:r>
            <a:r>
              <a:rPr lang="en-US" sz="4800" b="1" dirty="0" err="1">
                <a:solidFill>
                  <a:srgbClr val="002060"/>
                </a:solidFill>
                <a:latin typeface="SutonnyMJ"/>
                <a:ea typeface="Times New Roman"/>
              </a:rPr>
              <a:t>bv‡Rwmm</a:t>
            </a:r>
            <a:r>
              <a:rPr lang="en-US" sz="4800" b="1" dirty="0">
                <a:solidFill>
                  <a:srgbClr val="002060"/>
                </a:solidFill>
                <a:latin typeface="SutonnyMJ"/>
                <a:ea typeface="Times New Roman"/>
              </a:rPr>
              <a:t>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7710" y="3581400"/>
            <a:ext cx="1905000" cy="3200400"/>
            <a:chOff x="1066800" y="2819400"/>
            <a:chExt cx="1666875" cy="2819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19400"/>
              <a:ext cx="1666875" cy="281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16222" y="4461164"/>
              <a:ext cx="1117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wW</a:t>
              </a:r>
              <a:r>
                <a:rPr lang="en-US" sz="24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¤^K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6" r="15350"/>
          <a:stretch/>
        </p:blipFill>
        <p:spPr>
          <a:xfrm>
            <a:off x="6625526" y="3581400"/>
            <a:ext cx="1883902" cy="2616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9528" r="11773"/>
          <a:stretch/>
        </p:blipFill>
        <p:spPr>
          <a:xfrm>
            <a:off x="3130621" y="3612931"/>
            <a:ext cx="2414620" cy="2703824"/>
          </a:xfrm>
          <a:prstGeom prst="roundRect">
            <a:avLst>
              <a:gd name="adj" fmla="val 195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502710" y="6212479"/>
            <a:ext cx="376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Parthenium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argentatum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0691" y="62343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Taraxacum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albidum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91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018" y="1371600"/>
            <a:ext cx="8707582" cy="413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6057900" algn="r"/>
              </a:tabLst>
            </a:pPr>
            <a:r>
              <a:rPr lang="en-US" sz="4000" b="1" dirty="0">
                <a:latin typeface="SutonnyMJ"/>
                <a:ea typeface="Times New Roman"/>
              </a:rPr>
              <a:t> cv‡_©‡</a:t>
            </a:r>
            <a:r>
              <a:rPr lang="en-US" sz="4000" b="1" dirty="0" err="1">
                <a:latin typeface="SutonnyMJ"/>
                <a:ea typeface="Times New Roman"/>
              </a:rPr>
              <a:t>bv‡Rwmm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cÖwµqv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eskMwZq</a:t>
            </a:r>
            <a:r>
              <a:rPr lang="en-US" sz="4000" b="1" dirty="0">
                <a:latin typeface="SutonnyMJ"/>
                <a:ea typeface="Times New Roman"/>
              </a:rPr>
              <a:t> †µ</a:t>
            </a:r>
            <a:r>
              <a:rPr lang="en-US" sz="4000" b="1" dirty="0" err="1">
                <a:latin typeface="SutonnyMJ"/>
                <a:ea typeface="Times New Roman"/>
              </a:rPr>
              <a:t>v‡gv‡mvg</a:t>
            </a:r>
            <a:r>
              <a:rPr lang="en-US" sz="4000" b="1" dirty="0">
                <a:latin typeface="SutonnyMJ"/>
                <a:ea typeface="Times New Roman"/>
              </a:rPr>
              <a:t> ZË¡‡K </a:t>
            </a:r>
            <a:r>
              <a:rPr lang="en-US" sz="4000" b="1" dirty="0" err="1">
                <a:latin typeface="SutonnyMJ"/>
                <a:ea typeface="Times New Roman"/>
              </a:rPr>
              <a:t>mg©_b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K‡i</a:t>
            </a:r>
            <a:r>
              <a:rPr lang="en-US" sz="4000" b="1" dirty="0">
                <a:latin typeface="SutonnyMJ"/>
                <a:ea typeface="Times New Roman"/>
              </a:rPr>
              <a:t>|</a:t>
            </a:r>
            <a:endParaRPr lang="en-US" sz="4000" b="1" dirty="0">
              <a:latin typeface="Times New Roman"/>
              <a:ea typeface="Times New Roman"/>
            </a:endParaRPr>
          </a:p>
          <a:p>
            <a:pPr marL="342900" marR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6057900" algn="r"/>
              </a:tabLst>
            </a:pPr>
            <a:r>
              <a:rPr lang="en-US" sz="4000" b="1" dirty="0">
                <a:latin typeface="SutonnyMJ"/>
                <a:ea typeface="Times New Roman"/>
              </a:rPr>
              <a:t> cv‡_©‡</a:t>
            </a:r>
            <a:r>
              <a:rPr lang="en-US" sz="4000" b="1" dirty="0" err="1">
                <a:latin typeface="SutonnyMJ"/>
                <a:ea typeface="Times New Roman"/>
              </a:rPr>
              <a:t>bv‡Rwmm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cÖwµqv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Rx‡ei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GKwU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AwZ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mij</a:t>
            </a:r>
            <a:r>
              <a:rPr lang="en-US" sz="4000" b="1" dirty="0">
                <a:latin typeface="SutonnyMJ"/>
                <a:ea typeface="Times New Roman"/>
              </a:rPr>
              <a:t>,¯’</a:t>
            </a:r>
            <a:r>
              <a:rPr lang="en-US" sz="4000" b="1" dirty="0" err="1">
                <a:latin typeface="SutonnyMJ"/>
                <a:ea typeface="Times New Roman"/>
              </a:rPr>
              <a:t>vqx</a:t>
            </a:r>
            <a:r>
              <a:rPr lang="en-US" sz="4000" b="1" dirty="0">
                <a:latin typeface="SutonnyMJ"/>
                <a:ea typeface="Times New Roman"/>
              </a:rPr>
              <a:t> I </a:t>
            </a:r>
            <a:r>
              <a:rPr lang="en-US" sz="4000" b="1" dirty="0" err="1">
                <a:latin typeface="SutonnyMJ"/>
                <a:ea typeface="Times New Roman"/>
              </a:rPr>
              <a:t>mnR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cÖRbb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cÖwµqv</a:t>
            </a:r>
            <a:r>
              <a:rPr lang="en-US" sz="4000" b="1" dirty="0">
                <a:latin typeface="SutonnyMJ"/>
                <a:ea typeface="Times New Roman"/>
              </a:rPr>
              <a:t>|</a:t>
            </a:r>
            <a:endParaRPr lang="en-US" sz="4000" b="1" dirty="0">
              <a:latin typeface="Times New Roman"/>
              <a:ea typeface="Times New Roman"/>
            </a:endParaRPr>
          </a:p>
          <a:p>
            <a:pPr marL="342900" marR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6057900" algn="r"/>
              </a:tabLst>
            </a:pPr>
            <a:r>
              <a:rPr lang="en-US" sz="4000" b="1" dirty="0">
                <a:latin typeface="SutonnyMJ"/>
                <a:ea typeface="Times New Roman"/>
              </a:rPr>
              <a:t> cv‡_©‡</a:t>
            </a:r>
            <a:r>
              <a:rPr lang="en-US" sz="4000" b="1" dirty="0" err="1">
                <a:latin typeface="SutonnyMJ"/>
                <a:ea typeface="Times New Roman"/>
              </a:rPr>
              <a:t>bv‡Rwmm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cÖRvwZ‡K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eÜvZ</a:t>
            </a:r>
            <a:r>
              <a:rPr lang="en-US" sz="4000" b="1" dirty="0">
                <a:latin typeface="SutonnyMJ"/>
                <a:ea typeface="Times New Roman"/>
              </a:rPr>
              <a:t>¡ </a:t>
            </a:r>
            <a:r>
              <a:rPr lang="en-US" sz="4000" b="1" dirty="0" err="1">
                <a:latin typeface="SutonnyMJ"/>
                <a:ea typeface="Times New Roman"/>
              </a:rPr>
              <a:t>n‡Z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i¶v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K‡i</a:t>
            </a:r>
            <a:r>
              <a:rPr lang="en-US" sz="4000" b="1" dirty="0">
                <a:latin typeface="SutonnyMJ"/>
                <a:ea typeface="Times New Roman"/>
              </a:rPr>
              <a:t>|</a:t>
            </a:r>
            <a:endParaRPr lang="en-US" sz="4000" b="1" dirty="0">
              <a:latin typeface="Times New Roman"/>
              <a:ea typeface="Times New Roman"/>
            </a:endParaRPr>
          </a:p>
          <a:p>
            <a:pPr marL="342900" marR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6057900" algn="r"/>
              </a:tabLst>
            </a:pPr>
            <a:r>
              <a:rPr lang="en-US" sz="4000" b="1" dirty="0">
                <a:latin typeface="SutonnyMJ"/>
                <a:ea typeface="Times New Roman"/>
              </a:rPr>
              <a:t>cv‡_©‡</a:t>
            </a:r>
            <a:r>
              <a:rPr lang="en-US" sz="4000" b="1" dirty="0" err="1">
                <a:latin typeface="SutonnyMJ"/>
                <a:ea typeface="Times New Roman"/>
              </a:rPr>
              <a:t>bv‡Rwmm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Rx‡e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cwj</a:t>
            </a:r>
            <a:r>
              <a:rPr lang="bn-BD" sz="4000" b="1" dirty="0">
                <a:latin typeface="NikoshBAN" pitchFamily="2" charset="0"/>
                <a:ea typeface="Times New Roman"/>
                <a:cs typeface="NikoshBAN" pitchFamily="2" charset="0"/>
              </a:rPr>
              <a:t>প্ল</a:t>
            </a:r>
            <a:r>
              <a:rPr lang="en-US" sz="4000" b="1" dirty="0">
                <a:latin typeface="SutonnyMJ"/>
                <a:ea typeface="Times New Roman"/>
              </a:rPr>
              <a:t>­‡</a:t>
            </a:r>
            <a:r>
              <a:rPr lang="en-US" sz="4000" b="1" dirty="0" err="1">
                <a:latin typeface="SutonnyMJ"/>
                <a:ea typeface="Times New Roman"/>
              </a:rPr>
              <a:t>qW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Ae¯’v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m„wó</a:t>
            </a:r>
            <a:r>
              <a:rPr lang="en-US" sz="4000" b="1" dirty="0">
                <a:latin typeface="SutonnyMJ"/>
                <a:ea typeface="Times New Roman"/>
              </a:rPr>
              <a:t> </a:t>
            </a:r>
            <a:r>
              <a:rPr lang="en-US" sz="4000" b="1" dirty="0" err="1">
                <a:latin typeface="SutonnyMJ"/>
                <a:ea typeface="Times New Roman"/>
              </a:rPr>
              <a:t>K‡i</a:t>
            </a:r>
            <a:r>
              <a:rPr lang="en-US" sz="4000" b="1" dirty="0">
                <a:latin typeface="SutonnyMJ"/>
                <a:ea typeface="Times New Roman"/>
              </a:rPr>
              <a:t>|</a:t>
            </a:r>
            <a:endParaRPr lang="en-US" sz="4000" b="1" dirty="0"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381000"/>
            <a:ext cx="6396303" cy="985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6057900" algn="r"/>
              </a:tabLst>
            </a:pPr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MJ"/>
                <a:ea typeface="Times New Roman"/>
              </a:rPr>
              <a:t>cv‡_©‡</a:t>
            </a:r>
            <a:r>
              <a:rPr lang="en-US" sz="5400" b="1" dirty="0" err="1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MJ"/>
                <a:ea typeface="Times New Roman"/>
              </a:rPr>
              <a:t>bv‡R‡bwmm</a:t>
            </a:r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MJ"/>
                <a:ea typeface="Times New Roman"/>
              </a:rPr>
              <a:t> </a:t>
            </a:r>
            <a:r>
              <a:rPr lang="en-US" sz="5400" b="1" dirty="0" err="1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MJ"/>
                <a:ea typeface="Times New Roman"/>
              </a:rPr>
              <a:t>Gi</a:t>
            </a:r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MJ"/>
                <a:ea typeface="Times New Roman"/>
              </a:rPr>
              <a:t> ¸</a:t>
            </a:r>
            <a:r>
              <a:rPr lang="bn-BD" sz="5400" b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NikoshBAN" pitchFamily="2" charset="0"/>
                <a:ea typeface="Times New Roman"/>
                <a:cs typeface="NikoshBAN" pitchFamily="2" charset="0"/>
              </a:rPr>
              <a:t>রু</a:t>
            </a:r>
            <a:r>
              <a:rPr lang="en-US" sz="5400" b="1" dirty="0" err="1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MJ"/>
                <a:ea typeface="Times New Roman"/>
              </a:rPr>
              <a:t>Z¡t</a:t>
            </a:r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MJ"/>
                <a:ea typeface="Times New Roman"/>
              </a:rPr>
              <a:t> </a:t>
            </a:r>
            <a:endParaRPr lang="en-US" sz="5400" b="1" dirty="0">
              <a:solidFill>
                <a:schemeClr val="accent4">
                  <a:lumMod val="40000"/>
                  <a:lumOff val="60000"/>
                </a:schemeClr>
              </a:solidFill>
              <a:highlight>
                <a:srgbClr val="008000"/>
              </a:highligh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6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35" y="854241"/>
            <a:ext cx="891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পার্থেনোজেনেসিস প্রক্রিয়ায় উৎপন্ন ফলে বীজ থাকে না,ফলে বাজার মূল্য বৃদ্ধি পায়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5666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3962" y="2386445"/>
            <a:ext cx="4536583" cy="28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4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3107" y="204668"/>
            <a:ext cx="29177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KvRt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142" y="5370566"/>
            <a:ext cx="8386333" cy="149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wP‡Îi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™¢`</a:t>
            </a:r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wU‡Z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cÖRbb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nq </a:t>
            </a:r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</a:p>
          <a:p>
            <a:pPr algn="r"/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ms‡ÿ‡c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B7830-D82B-4313-B03F-C618EB91E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4859"/>
            <a:ext cx="3190062" cy="405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C846D-498E-4252-B3D8-457A8A17F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0581"/>
            <a:ext cx="358616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0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A9180D-5A08-40ED-9E86-DAB274E0565E}"/>
              </a:ext>
            </a:extLst>
          </p:cNvPr>
          <p:cNvSpPr/>
          <p:nvPr/>
        </p:nvSpPr>
        <p:spPr>
          <a:xfrm>
            <a:off x="381000" y="13716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wP‡Îi</a:t>
            </a:r>
            <a:r>
              <a:rPr 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Dw</a:t>
            </a:r>
            <a:r>
              <a:rPr 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™¢`</a:t>
            </a:r>
            <a:r>
              <a:rPr lang="en-US" sz="72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wU‡Z</a:t>
            </a:r>
            <a:r>
              <a:rPr 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wK</a:t>
            </a:r>
            <a:r>
              <a:rPr 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N‡U</a:t>
            </a:r>
            <a:r>
              <a:rPr 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Zv</a:t>
            </a:r>
            <a:r>
              <a:rPr 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jÿ</a:t>
            </a:r>
            <a:r>
              <a:rPr 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SutonnyMJ" pitchFamily="2" charset="0"/>
                <a:cs typeface="SutonnyMJ" pitchFamily="2" charset="0"/>
              </a:rPr>
              <a:t> Ki?</a:t>
            </a:r>
          </a:p>
        </p:txBody>
      </p:sp>
    </p:spTree>
    <p:extLst>
      <p:ext uri="{BB962C8B-B14F-4D97-AF65-F5344CB8AC3E}">
        <p14:creationId xmlns:p14="http://schemas.microsoft.com/office/powerpoint/2010/main" val="364110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576" y="381000"/>
            <a:ext cx="3778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>
                <a:solidFill>
                  <a:srgbClr val="FFFF0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rgbClr val="FFFF0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361D1C-1EDD-4C19-8450-585CEE051BE9}"/>
              </a:ext>
            </a:extLst>
          </p:cNvPr>
          <p:cNvSpPr/>
          <p:nvPr/>
        </p:nvSpPr>
        <p:spPr>
          <a:xfrm>
            <a:off x="450595" y="2743200"/>
            <a:ext cx="8693405" cy="210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6057900" algn="r"/>
              </a:tabLst>
            </a:pPr>
            <a:r>
              <a:rPr lang="en-US" sz="6000" b="1" dirty="0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cv‡_©‡</a:t>
            </a:r>
            <a:r>
              <a:rPr lang="en-US" sz="6000" b="1" dirty="0" err="1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bv‡R‡bwmm</a:t>
            </a:r>
            <a:r>
              <a:rPr lang="en-US" sz="6000" b="1" dirty="0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 Gi ¸</a:t>
            </a:r>
            <a:r>
              <a:rPr lang="bn-BD" sz="6000" b="1" dirty="0">
                <a:solidFill>
                  <a:srgbClr val="FFC000"/>
                </a:solidFill>
                <a:highlight>
                  <a:srgbClr val="0000FF"/>
                </a:highlight>
                <a:latin typeface="NikoshBAN" pitchFamily="2" charset="0"/>
                <a:ea typeface="Times New Roman"/>
                <a:cs typeface="NikoshBAN" pitchFamily="2" charset="0"/>
              </a:rPr>
              <a:t>রু</a:t>
            </a:r>
            <a:r>
              <a:rPr lang="en-US" sz="6000" b="1" dirty="0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Z¡ </a:t>
            </a:r>
            <a:r>
              <a:rPr lang="en-US" sz="6000" b="1" dirty="0" err="1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wj‡L</a:t>
            </a:r>
            <a:r>
              <a:rPr lang="en-US" sz="6000" b="1" dirty="0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wb‡q</a:t>
            </a:r>
            <a:r>
              <a:rPr lang="en-US" sz="6000" b="1" dirty="0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Avm‡e</a:t>
            </a:r>
            <a:r>
              <a:rPr lang="en-US" sz="6000" b="1" dirty="0">
                <a:solidFill>
                  <a:srgbClr val="FFC000"/>
                </a:solidFill>
                <a:highlight>
                  <a:srgbClr val="0000FF"/>
                </a:highlight>
                <a:latin typeface="SutonnyMJ"/>
                <a:ea typeface="Times New Roman"/>
              </a:rPr>
              <a:t> ? </a:t>
            </a:r>
            <a:endParaRPr lang="en-US" sz="2800" b="1" dirty="0">
              <a:solidFill>
                <a:srgbClr val="FFC000"/>
              </a:solidFill>
              <a:highlight>
                <a:srgbClr val="0000FF"/>
              </a:highligh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897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42282-CC20-4C94-8D7F-FDF0219EB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82000" cy="643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65AD54-CEF4-4EAC-9165-C30D2F5C518B}"/>
              </a:ext>
            </a:extLst>
          </p:cNvPr>
          <p:cNvSpPr txBox="1"/>
          <p:nvPr/>
        </p:nvSpPr>
        <p:spPr>
          <a:xfrm>
            <a:off x="5197366" y="685800"/>
            <a:ext cx="364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FF00"/>
                </a:solidFill>
                <a:latin typeface="ParashMJ" pitchFamily="2" charset="0"/>
              </a:rPr>
              <a:t>Avevi</a:t>
            </a:r>
            <a:r>
              <a:rPr lang="en-US" sz="9600" dirty="0">
                <a:solidFill>
                  <a:srgbClr val="FFFF00"/>
                </a:solidFill>
                <a:latin typeface="ParashMJ" pitchFamily="2" charset="0"/>
              </a:rPr>
              <a:t> I </a:t>
            </a:r>
            <a:r>
              <a:rPr lang="en-US" sz="9600" dirty="0" err="1">
                <a:solidFill>
                  <a:srgbClr val="FFFF00"/>
                </a:solidFill>
                <a:latin typeface="ParashMJ" pitchFamily="2" charset="0"/>
              </a:rPr>
              <a:t>mevB‡K</a:t>
            </a:r>
            <a:r>
              <a:rPr lang="en-US" sz="9600" dirty="0">
                <a:solidFill>
                  <a:srgbClr val="FFFF00"/>
                </a:solidFill>
                <a:latin typeface="ParashMJ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ParashMJ" pitchFamily="2" charset="0"/>
              </a:rPr>
              <a:t>ab¨ev</a:t>
            </a:r>
            <a:r>
              <a:rPr lang="en-US" sz="9600" dirty="0">
                <a:solidFill>
                  <a:srgbClr val="FFFF00"/>
                </a:solidFill>
                <a:latin typeface="ParashMJ" pitchFamily="2" charset="0"/>
              </a:rPr>
              <a:t>`|</a:t>
            </a:r>
          </a:p>
        </p:txBody>
      </p:sp>
    </p:spTree>
    <p:extLst>
      <p:ext uri="{BB962C8B-B14F-4D97-AF65-F5344CB8AC3E}">
        <p14:creationId xmlns:p14="http://schemas.microsoft.com/office/powerpoint/2010/main" val="7477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" b="4096"/>
          <a:stretch/>
        </p:blipFill>
        <p:spPr>
          <a:xfrm>
            <a:off x="304800" y="1489586"/>
            <a:ext cx="3200400" cy="440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2514600" y="556260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086100" y="4648200"/>
            <a:ext cx="876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444814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  <a:cs typeface="SutonnyMJ" pitchFamily="2" charset="0"/>
              </a:rPr>
              <a:t>`j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536254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e„wZ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2100" y="87222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ÍeKt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0" y="1290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1.e„wZ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5000" y="174629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2.`j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1156" y="2257961"/>
            <a:ext cx="3659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GB `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ÍeK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M‡Üi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cZ½‡K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…ó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civMvqb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NwU‡q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Rb‡b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c‡iv¶fv‡e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K‡i|ZvB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G‡`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i‡K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mvnvh¨Kvix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ÍeK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556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2" y="33058"/>
            <a:ext cx="9136492" cy="6857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883" y="1119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30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9015" r="16233" b="15234"/>
          <a:stretch/>
        </p:blipFill>
        <p:spPr>
          <a:xfrm>
            <a:off x="2362200" y="228599"/>
            <a:ext cx="1981201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3" t="49949" r="14712" b="178"/>
          <a:stretch/>
        </p:blipFill>
        <p:spPr>
          <a:xfrm>
            <a:off x="4866969" y="228599"/>
            <a:ext cx="1786029" cy="274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15172" r="15259" b="21171"/>
          <a:stretch/>
        </p:blipFill>
        <p:spPr>
          <a:xfrm>
            <a:off x="7235095" y="228600"/>
            <a:ext cx="175650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r="7979" b="7193"/>
          <a:stretch/>
        </p:blipFill>
        <p:spPr bwMode="auto">
          <a:xfrm>
            <a:off x="7729904" y="4037182"/>
            <a:ext cx="1414096" cy="2632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45733"/>
            <a:ext cx="1905000" cy="324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45733"/>
            <a:ext cx="1801298" cy="327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4419600" y="1143000"/>
            <a:ext cx="421312" cy="2286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741488" y="1143000"/>
            <a:ext cx="421312" cy="2286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7980844" y="3332644"/>
            <a:ext cx="421312" cy="2286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7198688" y="5410199"/>
            <a:ext cx="421312" cy="2286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4724401" y="5486400"/>
            <a:ext cx="421312" cy="2286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2133600" y="5562600"/>
            <a:ext cx="421312" cy="2286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234649" y="4910137"/>
            <a:ext cx="1842551" cy="1952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0"/>
            <a:ext cx="2019300" cy="3190875"/>
            <a:chOff x="0" y="0"/>
            <a:chExt cx="2019300" cy="319087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9"/>
            <a:stretch/>
          </p:blipFill>
          <p:spPr bwMode="auto">
            <a:xfrm>
              <a:off x="0" y="0"/>
              <a:ext cx="2019300" cy="3190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0" y="2458065"/>
              <a:ext cx="1009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gvZ</a:t>
              </a:r>
              <a:r>
                <a: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… </a:t>
              </a:r>
              <a:r>
                <a:rPr lang="en-US" sz="2000" b="1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Dw</a:t>
              </a:r>
              <a:r>
                <a:rPr lang="en-US" sz="20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™¢`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" y="3276600"/>
            <a:ext cx="1905000" cy="3267075"/>
            <a:chOff x="152400" y="3276600"/>
            <a:chExt cx="1905000" cy="32670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276600"/>
              <a:ext cx="1905000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5800" y="55626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rPr>
                <a:t>wkï</a:t>
              </a:r>
              <a:r>
                <a:rPr lang="en-US" sz="2400" b="1" dirty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rPr>
                <a:t>Dw</a:t>
              </a:r>
              <a:r>
                <a:rPr lang="en-US" sz="2400" b="1" dirty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rPr>
                <a:t>™¢`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 rot="1021268">
            <a:off x="1752600" y="457200"/>
            <a:ext cx="533400" cy="152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10954" r="20700" b="19806"/>
          <a:stretch/>
        </p:blipFill>
        <p:spPr>
          <a:xfrm>
            <a:off x="381000" y="1104060"/>
            <a:ext cx="8578476" cy="5385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26473"/>
            <a:ext cx="778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একটি শারীরবৃত্তীয় প্রক্রিয়া যার মাধ্যমে উদ্ভিদের বংশ রক্ষা 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7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3835547" y="2367019"/>
            <a:ext cx="533400" cy="152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9638" y="524470"/>
            <a:ext cx="708472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5400" dirty="0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5400" dirty="0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 - </a:t>
            </a:r>
            <a:r>
              <a:rPr lang="en-US" sz="5400" dirty="0" err="1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Dw</a:t>
            </a:r>
            <a:r>
              <a:rPr lang="en-US" sz="5400" dirty="0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5400" dirty="0" err="1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cÖRbb</a:t>
            </a:r>
            <a:endParaRPr lang="en-US" sz="5400" dirty="0">
              <a:solidFill>
                <a:srgbClr val="FFC000"/>
              </a:solidFill>
              <a:highlight>
                <a:srgbClr val="008000"/>
              </a:highligh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r="45063" b="76945"/>
          <a:stretch/>
        </p:blipFill>
        <p:spPr>
          <a:xfrm>
            <a:off x="5181600" y="1704735"/>
            <a:ext cx="1865962" cy="17242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41546" y="1499754"/>
            <a:ext cx="1353306" cy="2057400"/>
            <a:chOff x="5562600" y="2712892"/>
            <a:chExt cx="1341293" cy="19508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3" t="64868"/>
            <a:stretch/>
          </p:blipFill>
          <p:spPr>
            <a:xfrm>
              <a:off x="5562600" y="2712892"/>
              <a:ext cx="1341293" cy="19508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477000" y="4094883"/>
              <a:ext cx="426893" cy="32471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627A93F-EAED-4ECB-AC53-F3C5AD07E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6" y="3594820"/>
            <a:ext cx="8405428" cy="30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58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780" y="304800"/>
            <a:ext cx="32768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0" dirty="0" err="1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000" dirty="0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C000"/>
                </a:solidFill>
                <a:highlight>
                  <a:srgbClr val="008000"/>
                </a:highlight>
                <a:latin typeface="SutonnyMJ" pitchFamily="2" charset="0"/>
                <a:cs typeface="SutonnyMJ" pitchFamily="2" charset="0"/>
              </a:rPr>
              <a:t>dj</a:t>
            </a:r>
            <a:endParaRPr lang="en-US" sz="8000" dirty="0">
              <a:solidFill>
                <a:srgbClr val="FFC000"/>
              </a:solidFill>
              <a:highlight>
                <a:srgbClr val="008000"/>
              </a:highligh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514600"/>
            <a:ext cx="8763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4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_©xiv...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cÖRbb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ei‡Z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A‡hŠb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cÖRbb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cvi‡e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A‡hŠb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cÖRbb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m¤úbœKvix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A½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cvi‡e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atin typeface="SutonnyMJ" pitchFamily="2" charset="0"/>
                <a:cs typeface="SutonnyMJ" pitchFamily="2" charset="0"/>
              </a:rPr>
              <a:t>cv‡_©‡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bv‡R‡bwmm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|</a:t>
            </a:r>
            <a:endParaRPr lang="bn-BD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7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0232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¨ ¸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bv¸b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AcZ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eskai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cwµqv‡K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cÖRbb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6294" y="150972"/>
            <a:ext cx="3038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প্রজনন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2477"/>
            <a:ext cx="8762999" cy="430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2894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578</TotalTime>
  <Words>1135</Words>
  <Application>Microsoft Office PowerPoint</Application>
  <PresentationFormat>On-screen Show (4:3)</PresentationFormat>
  <Paragraphs>90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NikoshBAN</vt:lpstr>
      <vt:lpstr>ParashMJ</vt:lpstr>
      <vt:lpstr>SutonnyMJ</vt:lpstr>
      <vt:lpstr>Times New Roman</vt:lpstr>
      <vt:lpstr>TonnyBanglaMJ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shafiqur rahman</cp:lastModifiedBy>
  <cp:revision>80</cp:revision>
  <dcterms:created xsi:type="dcterms:W3CDTF">2006-08-16T00:00:00Z</dcterms:created>
  <dcterms:modified xsi:type="dcterms:W3CDTF">2021-02-15T12:59:13Z</dcterms:modified>
</cp:coreProperties>
</file>