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3" r:id="rId10"/>
    <p:sldId id="270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75" r:id="rId19"/>
    <p:sldId id="266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1D167-79A7-4E74-9F4D-CD48825CE3F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1FA3B-C6DA-4B40-A059-5C4046F21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সমাবেশ সম্পর্কে প্রশ্ন করা হবে।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FA3B-C6DA-4B40-A059-5C4046F21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2C48-8B30-41DE-A654-3A834DAA25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1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FA3B-C6DA-4B40-A059-5C4046F21C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9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68575"/>
            <a:ext cx="48768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006600"/>
                </a:solidFill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11500" b="1" dirty="0">
              <a:solidFill>
                <a:srgbClr val="006600"/>
              </a:solidFill>
              <a:latin typeface="Kalpurush" pitchFamily="2" charset="0"/>
              <a:cs typeface="Kalpurush" pitchFamily="2" charset="0"/>
            </a:endParaRPr>
          </a:p>
          <a:p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28" y="1905000"/>
            <a:ext cx="579683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5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666" y="990600"/>
            <a:ext cx="8077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NikoshBAN" pitchFamily="2" charset="0"/>
                <a:cs typeface="NikoshBAN" pitchFamily="2" charset="0"/>
              </a:defRPr>
            </a:lvl1pPr>
          </a:lstStyle>
          <a:p>
            <a:pPr algn="l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২. জাতীয় </a:t>
            </a:r>
            <a:r>
              <a:rPr lang="bn-IN" sz="3200" dirty="0">
                <a:latin typeface="Kalpurush" pitchFamily="2" charset="0"/>
                <a:cs typeface="Kalpurush" pitchFamily="2" charset="0"/>
              </a:rPr>
              <a:t>পতাকার প্রতি সম্মান প্রদর্শন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988" y="4419600"/>
            <a:ext cx="8082023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NikoshBAN" pitchFamily="2" charset="0"/>
                <a:cs typeface="NikoshBAN" pitchFamily="2" charset="0"/>
              </a:defRPr>
            </a:lvl1pPr>
          </a:lstStyle>
          <a:p>
            <a:pPr algn="l"/>
            <a:r>
              <a:rPr lang="bn-IN" sz="3200" dirty="0">
                <a:latin typeface="Kalpurush" pitchFamily="2" charset="0"/>
                <a:cs typeface="Kalpurush" pitchFamily="2" charset="0"/>
              </a:rPr>
              <a:t>৬. প্রধান শিক্ষকের ভাষণ (প্রয়োজ্য ক্ষেত্রে)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950" y="2667000"/>
            <a:ext cx="8077198" cy="5847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NikoshBAN" pitchFamily="2" charset="0"/>
                <a:cs typeface="NikoshBAN" pitchFamily="2" charset="0"/>
              </a:defRPr>
            </a:lvl1pPr>
          </a:lstStyle>
          <a:p>
            <a:pPr algn="l"/>
            <a:r>
              <a:rPr lang="bn-IN" sz="3200" dirty="0">
                <a:latin typeface="Kalpurush" pitchFamily="2" charset="0"/>
                <a:cs typeface="Kalpurush" pitchFamily="2" charset="0"/>
              </a:rPr>
              <a:t>৪. শপথ গ্রহণ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843" y="3581400"/>
            <a:ext cx="808202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itchFamily="2" charset="0"/>
                <a:cs typeface="Kalpurush" pitchFamily="2" charset="0"/>
              </a:rPr>
              <a:t>৫. জাতীয় সংগীত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53" y="1806798"/>
            <a:ext cx="807719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৩. ধর্মগ্রন্থ </a:t>
            </a:r>
            <a:r>
              <a:rPr lang="bn-IN" sz="3200" b="1" dirty="0">
                <a:latin typeface="Kalpurush" pitchFamily="2" charset="0"/>
                <a:cs typeface="Kalpurush" pitchFamily="2" charset="0"/>
              </a:rPr>
              <a:t>থেকে পাঠ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1" y="155328"/>
            <a:ext cx="807719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১. জাতীয় </a:t>
            </a:r>
            <a:r>
              <a:rPr lang="bn-IN" sz="3200" b="1" dirty="0">
                <a:latin typeface="Kalpurush" pitchFamily="2" charset="0"/>
                <a:cs typeface="Kalpurush" pitchFamily="2" charset="0"/>
              </a:rPr>
              <a:t>প্রতাকা উত্তোলন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304" y="5269468"/>
            <a:ext cx="8077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NikoshBAN" pitchFamily="2" charset="0"/>
                <a:cs typeface="NikoshBAN" pitchFamily="2" charset="0"/>
              </a:defRPr>
            </a:lvl1pPr>
          </a:lstStyle>
          <a:p>
            <a:pPr algn="l"/>
            <a:r>
              <a:rPr lang="bn-IN" sz="3200" dirty="0">
                <a:latin typeface="Kalpurush" pitchFamily="2" charset="0"/>
                <a:cs typeface="Kalpurush" pitchFamily="2" charset="0"/>
              </a:rPr>
              <a:t>৭. শরীর চর্চা (পিটি)</a:t>
            </a:r>
          </a:p>
        </p:txBody>
      </p:sp>
    </p:spTree>
    <p:extLst>
      <p:ext uri="{BB962C8B-B14F-4D97-AF65-F5344CB8AC3E}">
        <p14:creationId xmlns:p14="http://schemas.microsoft.com/office/powerpoint/2010/main" val="2403475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0" y="196334"/>
            <a:ext cx="5867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১. জাতীয় </a:t>
            </a:r>
            <a:r>
              <a:rPr lang="bn-IN" sz="3200" b="1" dirty="0">
                <a:latin typeface="Kalpurush" pitchFamily="2" charset="0"/>
                <a:cs typeface="Kalpurush" pitchFamily="2" charset="0"/>
              </a:rPr>
              <a:t>প্রতাকা উত্তোলন</a:t>
            </a:r>
          </a:p>
        </p:txBody>
      </p:sp>
      <p:sp>
        <p:nvSpPr>
          <p:cNvPr id="8" name="AutoShape 2" descr="National Anthem - School Assembly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AutoShape 4" descr="National Anthem - School Assembly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AutoShape 6" descr="National Anthem - School Assembly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76" y="1295400"/>
            <a:ext cx="612162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46176" y="5638799"/>
            <a:ext cx="5948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জাতীয় পতাকা উত্তোলনের সময় সবাই সাবধান/সোজা পজিশনে দাঁড়াতে হবে</a:t>
            </a:r>
            <a:r>
              <a:rPr lang="bn-IN" sz="16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। </a:t>
            </a:r>
            <a:endParaRPr lang="en-US" sz="16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174" y="781109"/>
            <a:ext cx="2181002" cy="608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99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68580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NikoshBAN" pitchFamily="2" charset="0"/>
                <a:cs typeface="NikoshBAN" pitchFamily="2" charset="0"/>
              </a:defRPr>
            </a:lvl1pPr>
          </a:lstStyle>
          <a:p>
            <a:pPr algn="l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২. জাতীয় </a:t>
            </a:r>
            <a:r>
              <a:rPr lang="bn-IN" sz="3200" dirty="0">
                <a:latin typeface="Kalpurush" pitchFamily="2" charset="0"/>
                <a:cs typeface="Kalpurush" pitchFamily="2" charset="0"/>
              </a:rPr>
              <a:t>পতাকার প্রতি সম্মান প্রদর্শন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848601" cy="46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4081" y="5638800"/>
            <a:ext cx="8087919" cy="85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সাবধান/সোজা পজিশনে থেকে জাতীয় পতাকার উদ্দেশ্য সকলে ডান হাত কপাল পর্যন্ত তুলে সম্মান প্রদর্শন করবে। </a:t>
            </a:r>
            <a:endParaRPr lang="en-US" sz="2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76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489" y="381000"/>
            <a:ext cx="723671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৩. ধর্মগ্রন্থ </a:t>
            </a:r>
            <a:r>
              <a:rPr lang="bn-IN" sz="3600" b="1" dirty="0">
                <a:latin typeface="Kalpurush" pitchFamily="2" charset="0"/>
                <a:cs typeface="Kalpurush" pitchFamily="2" charset="0"/>
              </a:rPr>
              <a:t>থেকে পাঠ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1143000"/>
            <a:ext cx="7848600" cy="5172786"/>
            <a:chOff x="-804234" y="2293571"/>
            <a:chExt cx="3757985" cy="36072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4234" y="2293571"/>
              <a:ext cx="3757985" cy="29418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-728315" y="5235454"/>
              <a:ext cx="3454309" cy="66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আরাম পজিশনে থেকে নিজ ধর্মগ্রন্থ থেকে কিছু অংশ পাঠ করবে।</a:t>
              </a:r>
              <a:endParaRPr lang="en-US" sz="28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43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3657600" cy="707886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NikoshBAN" pitchFamily="2" charset="0"/>
                <a:cs typeface="NikoshBAN" pitchFamily="2" charset="0"/>
              </a:defRPr>
            </a:lvl1pPr>
          </a:lstStyle>
          <a:p>
            <a:pPr algn="l"/>
            <a:r>
              <a:rPr lang="bn-IN" sz="4000" dirty="0">
                <a:latin typeface="Kalpurush" pitchFamily="2" charset="0"/>
                <a:cs typeface="Kalpurush" pitchFamily="2" charset="0"/>
              </a:rPr>
              <a:t>৪. শপথ গ্রহণ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249" y="5660648"/>
            <a:ext cx="8159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সকল শিক্ষার্থী </a:t>
            </a:r>
            <a:r>
              <a:rPr lang="bn-IN" sz="2600" dirty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সাবধান/সোজা পজিশনে থেকে </a:t>
            </a:r>
            <a:r>
              <a:rPr lang="bn-IN" sz="2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ডান হাত কাঁধ বরাবর তুলে শপথ পাঠ করবে।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8" y="1275572"/>
            <a:ext cx="8205613" cy="438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7532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5334000" cy="64633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itchFamily="2" charset="0"/>
                <a:cs typeface="Kalpurush" pitchFamily="2" charset="0"/>
              </a:rPr>
              <a:t>৫. জাতীয় সংগীত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192" y="5562600"/>
            <a:ext cx="769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সকল </a:t>
            </a:r>
            <a:r>
              <a:rPr lang="bn-IN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শিক্ষকমন্ডলী ও শিক্ষার্থী </a:t>
            </a:r>
            <a:r>
              <a:rPr lang="bn-IN" sz="28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সাবধান/সোজা পজিশনে থেকে </a:t>
            </a:r>
            <a:r>
              <a:rPr lang="bn-IN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জাতীয় সংগীত গাইবে।</a:t>
            </a:r>
            <a:endParaRPr lang="bn-IN" sz="28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43000"/>
            <a:ext cx="8077200" cy="446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811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077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NikoshBAN" pitchFamily="2" charset="0"/>
                <a:cs typeface="NikoshBAN" pitchFamily="2" charset="0"/>
              </a:defRPr>
            </a:lvl1pPr>
          </a:lstStyle>
          <a:p>
            <a:pPr algn="l"/>
            <a:r>
              <a:rPr lang="bn-IN" sz="2800" dirty="0">
                <a:solidFill>
                  <a:schemeClr val="accent3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৬. প্রধান শিক্ষকের ভাষণ (প্রয়োজ্য ক্ষেত্রে)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867400"/>
            <a:ext cx="8472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 প্রয়োজন অনুযায়ী প্রধান শিক্ষক বা তার অনুপস্থিতিতে সিনিয়র শিক্ষক ভাষণ দিবেন।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458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3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66" y="457200"/>
            <a:ext cx="7777333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NikoshBAN" pitchFamily="2" charset="0"/>
                <a:cs typeface="NikoshBAN" pitchFamily="2" charset="0"/>
              </a:defRPr>
            </a:lvl1pPr>
          </a:lstStyle>
          <a:p>
            <a:pPr algn="l"/>
            <a:r>
              <a:rPr lang="bn-IN" sz="3200" dirty="0">
                <a:solidFill>
                  <a:schemeClr val="accent3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৭. শরীর চর্চা (পিটি)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1219200"/>
            <a:ext cx="7873409" cy="5328273"/>
            <a:chOff x="-1388199" y="3275998"/>
            <a:chExt cx="10170690" cy="43875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8199" y="3275998"/>
              <a:ext cx="10138643" cy="40073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-1356151" y="7283379"/>
              <a:ext cx="10138642" cy="38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 এই পর্বে ৫ (পাঁচ) মিনিট শরীর চর্চা বা</a:t>
              </a:r>
              <a:r>
                <a:rPr lang="en-US" sz="24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IN" sz="24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ব্যায়াম করাবেন</a:t>
              </a:r>
              <a:r>
                <a:rPr lang="bn-IN" sz="16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।</a:t>
              </a:r>
              <a:endParaRPr lang="en-US" sz="16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4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86800" cy="6397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      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একক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IN" dirty="0" smtClean="0">
                <a:latin typeface="Kalpurush" pitchFamily="2" charset="0"/>
                <a:cs typeface="Kalpurush" pitchFamily="2" charset="0"/>
              </a:rPr>
              <a:t>কাজ			   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29200"/>
            <a:ext cx="8077200" cy="609600"/>
          </a:xfrm>
        </p:spPr>
        <p:txBody>
          <a:bodyPr>
            <a:noAutofit/>
          </a:bodyPr>
          <a:lstStyle/>
          <a:p>
            <a:pPr algn="just"/>
            <a:r>
              <a:rPr lang="bn-IN" sz="2700" dirty="0" smtClean="0">
                <a:latin typeface="Kalpurush" pitchFamily="2" charset="0"/>
                <a:cs typeface="Kalpurush" pitchFamily="2" charset="0"/>
              </a:rPr>
              <a:t>সমাবেশে কে কোথায় দাঁড়াবে তা </a:t>
            </a:r>
            <a:r>
              <a:rPr lang="en-US" sz="2700" dirty="0" err="1" smtClean="0">
                <a:latin typeface="Kalpurush" pitchFamily="2" charset="0"/>
                <a:cs typeface="Kalpurush" pitchFamily="2" charset="0"/>
              </a:rPr>
              <a:t>খাতায়</a:t>
            </a:r>
            <a:r>
              <a:rPr lang="en-US" sz="27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2700" dirty="0" smtClean="0">
                <a:latin typeface="Kalpurush" pitchFamily="2" charset="0"/>
                <a:cs typeface="Kalpurush" pitchFamily="2" charset="0"/>
              </a:rPr>
              <a:t>অঙ্কন ক</a:t>
            </a:r>
            <a:r>
              <a:rPr lang="en-US" sz="2700" dirty="0" err="1" smtClean="0">
                <a:latin typeface="Kalpurush" pitchFamily="2" charset="0"/>
                <a:cs typeface="Kalpurush" pitchFamily="2" charset="0"/>
              </a:rPr>
              <a:t>রো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6934200" cy="389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15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41148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295400"/>
            <a:ext cx="6781800" cy="5486400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200000"/>
              </a:lnSpc>
              <a:buClr>
                <a:schemeClr val="tx1"/>
              </a:buClr>
              <a:buSzPct val="100000"/>
              <a:buNone/>
            </a:pPr>
            <a:r>
              <a:rPr lang="bn-IN" sz="8000" b="1" dirty="0" smtClean="0">
                <a:latin typeface="Kalpurush" pitchFamily="2" charset="0"/>
                <a:cs typeface="Kalpurush" pitchFamily="2" charset="0"/>
              </a:rPr>
              <a:t>১. জাতীয় পতাকা উত্তোলনের সময় কোন পজিশনে দাঁড়াতে হবে?</a:t>
            </a:r>
          </a:p>
          <a:p>
            <a:pPr marL="45720" indent="0">
              <a:lnSpc>
                <a:spcPct val="200000"/>
              </a:lnSpc>
              <a:buClr>
                <a:schemeClr val="tx1"/>
              </a:buClr>
              <a:buSzPct val="100000"/>
              <a:buNone/>
            </a:pPr>
            <a:r>
              <a:rPr lang="bn-IN" sz="80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উত্তরঃ সাবধান/সোজা ।</a:t>
            </a:r>
          </a:p>
          <a:p>
            <a:pPr marL="45720" indent="0">
              <a:lnSpc>
                <a:spcPct val="200000"/>
              </a:lnSpc>
              <a:buClr>
                <a:schemeClr val="tx1"/>
              </a:buClr>
              <a:buSzPct val="100000"/>
              <a:buNone/>
            </a:pPr>
            <a:r>
              <a:rPr lang="bn-IN" sz="8000" b="1" dirty="0" smtClean="0">
                <a:latin typeface="Kalpurush" pitchFamily="2" charset="0"/>
                <a:cs typeface="Kalpurush" pitchFamily="2" charset="0"/>
              </a:rPr>
              <a:t>২. ধর্মগ্রন্থ পাঠের সময় কোন </a:t>
            </a:r>
            <a:r>
              <a:rPr lang="bn-IN" sz="8000" b="1" dirty="0">
                <a:latin typeface="Kalpurush" pitchFamily="2" charset="0"/>
                <a:cs typeface="Kalpurush" pitchFamily="2" charset="0"/>
              </a:rPr>
              <a:t>পজিশনে দাঁড়াতে হবে</a:t>
            </a:r>
            <a:r>
              <a:rPr lang="bn-IN" sz="8000" b="1" dirty="0" smtClean="0">
                <a:latin typeface="Kalpurush" pitchFamily="2" charset="0"/>
                <a:cs typeface="Kalpurush" pitchFamily="2" charset="0"/>
              </a:rPr>
              <a:t>?</a:t>
            </a:r>
          </a:p>
          <a:p>
            <a:pPr marL="45720" indent="0">
              <a:lnSpc>
                <a:spcPct val="200000"/>
              </a:lnSpc>
              <a:buClr>
                <a:schemeClr val="tx1"/>
              </a:buClr>
              <a:buSzPct val="100000"/>
              <a:buNone/>
            </a:pPr>
            <a:r>
              <a:rPr lang="bn-IN" sz="80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উত্তরঃ আরাম।</a:t>
            </a:r>
          </a:p>
          <a:p>
            <a:pPr marL="45720" indent="0">
              <a:lnSpc>
                <a:spcPct val="200000"/>
              </a:lnSpc>
              <a:buClr>
                <a:schemeClr val="tx1"/>
              </a:buClr>
              <a:buSzPct val="100000"/>
              <a:buNone/>
            </a:pPr>
            <a:r>
              <a:rPr lang="bn-IN" sz="8000" b="1" dirty="0" smtClean="0">
                <a:latin typeface="Kalpurush" pitchFamily="2" charset="0"/>
                <a:cs typeface="Kalpurush" pitchFamily="2" charset="0"/>
              </a:rPr>
              <a:t>৩. শারীরিক শিক্ষার শিক্ষক পতাকাদন্ডের কোন পাশে দাঁড়াবে?</a:t>
            </a:r>
          </a:p>
          <a:p>
            <a:pPr marL="45720" indent="0">
              <a:lnSpc>
                <a:spcPct val="200000"/>
              </a:lnSpc>
              <a:buClr>
                <a:schemeClr val="tx1"/>
              </a:buClr>
              <a:buSzPct val="100000"/>
              <a:buNone/>
            </a:pPr>
            <a:r>
              <a:rPr lang="bn-IN" sz="80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উত্তরঃ বাম পাশে। </a:t>
            </a:r>
          </a:p>
          <a:p>
            <a:pPr marL="45720" indent="0">
              <a:lnSpc>
                <a:spcPct val="200000"/>
              </a:lnSpc>
              <a:buClr>
                <a:schemeClr val="tx1"/>
              </a:buClr>
              <a:buSzPct val="100000"/>
              <a:buNone/>
            </a:pPr>
            <a:r>
              <a:rPr lang="bn-IN" sz="8000" b="1" dirty="0" smtClean="0">
                <a:latin typeface="Kalpurush" pitchFamily="2" charset="0"/>
                <a:cs typeface="Kalpurush" pitchFamily="2" charset="0"/>
              </a:rPr>
              <a:t>৪. প্রাত্যহিক সমাবেশের কার্যক্রম কয়টি?</a:t>
            </a:r>
          </a:p>
          <a:p>
            <a:pPr marL="45720" indent="0">
              <a:lnSpc>
                <a:spcPct val="200000"/>
              </a:lnSpc>
              <a:buClr>
                <a:schemeClr val="tx1"/>
              </a:buClr>
              <a:buSzPct val="100000"/>
              <a:buNone/>
            </a:pPr>
            <a:r>
              <a:rPr lang="bn-IN" sz="80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উত্তরঃ ৭ টি।</a:t>
            </a:r>
            <a:endParaRPr lang="bn-IN" sz="8000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marL="502920" indent="-457200">
              <a:lnSpc>
                <a:spcPct val="110000"/>
              </a:lnSpc>
              <a:buClr>
                <a:schemeClr val="tx1"/>
              </a:buClr>
              <a:buSzPct val="100000"/>
              <a:buAutoNum type="arabicPeriod"/>
            </a:pP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25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4876800" cy="7318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শিক্ষক পরিচিতি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617" y="3545919"/>
            <a:ext cx="536236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সালমা</a:t>
            </a:r>
            <a:r>
              <a:rPr lang="en-US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জাহান</a:t>
            </a:r>
            <a:endParaRPr lang="bn-IN" sz="32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সিনিয়র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 শিক্ষক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(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শারীরিক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 smtClean="0">
                <a:latin typeface="Kalpurush" pitchFamily="2" charset="0"/>
                <a:cs typeface="Kalpurush" pitchFamily="2" charset="0"/>
              </a:rPr>
              <a:t>শিক্ষা</a:t>
            </a:r>
            <a:r>
              <a:rPr lang="en-US" sz="2000" dirty="0" smtClean="0">
                <a:latin typeface="Kalpurush" pitchFamily="2" charset="0"/>
                <a:cs typeface="Kalpurush" pitchFamily="2" charset="0"/>
              </a:rPr>
              <a:t>)</a:t>
            </a:r>
            <a:endParaRPr lang="bn-IN" sz="2000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নওয়াব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হাবিবুল্লাহ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মডেল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স্কুল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এন্ড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কলেজ</a:t>
            </a:r>
            <a:endParaRPr lang="en-US" sz="2800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উত্তরা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ঢাকা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bn-IN" sz="2800" dirty="0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381365"/>
            <a:ext cx="1946599" cy="242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3849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1148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বাড়ির কাজ</a:t>
            </a:r>
            <a:endParaRPr lang="en-US" sz="32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18313"/>
            <a:ext cx="5334000" cy="425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5715000"/>
            <a:ext cx="73914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প্রাত্যহিক</a:t>
            </a:r>
            <a:r>
              <a:rPr lang="en-US" sz="24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সমাবেশ</a:t>
            </a:r>
            <a:r>
              <a:rPr lang="en-US" sz="24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হতে</a:t>
            </a:r>
            <a:r>
              <a:rPr lang="en-US" sz="24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২০</a:t>
            </a:r>
            <a:r>
              <a:rPr lang="en-US" sz="24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টি </a:t>
            </a:r>
            <a:r>
              <a:rPr lang="en-US" sz="24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এমসিকিউ</a:t>
            </a:r>
            <a:r>
              <a:rPr lang="en-US" sz="24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খাতায়</a:t>
            </a:r>
            <a:r>
              <a:rPr lang="en-US" sz="24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লিখবে</a:t>
            </a:r>
            <a:r>
              <a:rPr lang="en-US" sz="24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399"/>
            <a:ext cx="4114800" cy="167640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bn-IN" sz="2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সবাইকে</a:t>
            </a:r>
          </a:p>
          <a:p>
            <a:pPr marL="0" indent="0" algn="ctr">
              <a:buNone/>
            </a:pPr>
            <a:r>
              <a:rPr lang="bn-IN" sz="2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2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068934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8531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715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পরিচিতি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209800"/>
            <a:ext cx="5867400" cy="1752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বিষয়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: </a:t>
            </a:r>
            <a:r>
              <a:rPr lang="bn-IN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শারীরিক শিক্ষা ও স্বাস্থ্য</a:t>
            </a:r>
          </a:p>
          <a:p>
            <a:pPr marL="0" indent="0" algn="just">
              <a:buNone/>
            </a:pP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শ্রেণী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: 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সপ্ত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ম</a:t>
            </a:r>
            <a:endParaRPr lang="bn-IN" sz="2800" dirty="0" smtClean="0">
              <a:latin typeface="Kalpurush" pitchFamily="2" charset="0"/>
              <a:cs typeface="Kalpurush" pitchFamily="2" charset="0"/>
            </a:endParaRPr>
          </a:p>
          <a:p>
            <a:pPr marL="0" indent="0" algn="just">
              <a:buNone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অধ্যায়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: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 প্রথম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90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3"/>
          <a:stretch/>
        </p:blipFill>
        <p:spPr>
          <a:xfrm>
            <a:off x="542455" y="428204"/>
            <a:ext cx="3853691" cy="275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62" y="3429000"/>
            <a:ext cx="3789525" cy="259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13229" r="3692"/>
          <a:stretch/>
        </p:blipFill>
        <p:spPr>
          <a:xfrm>
            <a:off x="4646362" y="428204"/>
            <a:ext cx="3735638" cy="273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9" y="3429000"/>
            <a:ext cx="388316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3400" y="616773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ছবিগুলো লক্ষ্য কর। 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53340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শিরোনাম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1"/>
            <a:ext cx="8153400" cy="685799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প্রাত্যহিক সমাবেশ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81800" cy="42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715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71628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১) 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প্রাত্যহিক </a:t>
            </a:r>
            <a:r>
              <a:rPr lang="bn-IN" sz="2800" dirty="0">
                <a:latin typeface="Kalpurush" pitchFamily="2" charset="0"/>
                <a:cs typeface="Kalpurush" pitchFamily="2" charset="0"/>
              </a:rPr>
              <a:t>সমাবেশ সম্পর্কে বলতে পারবে।</a:t>
            </a:r>
          </a:p>
          <a:p>
            <a:pPr marL="0" indent="0">
              <a:buNone/>
            </a:pP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২) 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প্রাত্যহিক 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সমাবেশের </a:t>
            </a:r>
            <a:r>
              <a:rPr lang="bn-IN" sz="2800" dirty="0">
                <a:latin typeface="Kalpurush" pitchFamily="2" charset="0"/>
                <a:cs typeface="Kalpurush" pitchFamily="2" charset="0"/>
              </a:rPr>
              <a:t>কার্যক্রমগুলো ধারাবাহিকভাবে বর্ণনা  করতে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83332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Kalpurush" pitchFamily="2" charset="0"/>
                <a:cs typeface="Kalpurush" pitchFamily="2" charset="0"/>
              </a:rPr>
              <a:t>এই পাঠ </a:t>
            </a:r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শেষে শিক্ষার্থীরা......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029200"/>
            <a:ext cx="8153400" cy="762000"/>
          </a:xfrm>
        </p:spPr>
        <p:txBody>
          <a:bodyPr>
            <a:normAutofit fontScale="92500"/>
          </a:bodyPr>
          <a:lstStyle/>
          <a:p>
            <a:pPr algn="just"/>
            <a:r>
              <a:rPr lang="bn-IN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ক্লাস শুরুর আগে বিদ্যালয়ের সামনে খোলা জায়গায় প্রতিদিন নির্ধারিত সময়ে শিক্ষার্থী ও শিক্ষকবৃন্দের সমবেত হওয়াকে প্রাত্যহিক সমাবেশ বলে।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7848600" cy="36766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867400"/>
            <a:ext cx="8153400" cy="6017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bn-IN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শিক্ষার্থীরা সমাবেশে হাউস বা শ্রেণী অনুসারে দাঁড়াবে।</a:t>
            </a:r>
            <a:endParaRPr lang="en-US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191000"/>
            <a:ext cx="22098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প্রাত্যহিক সমাবেশ </a:t>
            </a:r>
            <a:endParaRPr lang="en-US" sz="20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459116" cy="3905827"/>
          </a:xfrm>
          <a:prstGeom prst="rect">
            <a:avLst/>
          </a:prstGeom>
          <a:ln w="3175">
            <a:solidFill>
              <a:srgbClr val="00B050"/>
            </a:solidFill>
            <a:prstDash val="lgDashDotDot"/>
          </a:ln>
        </p:spPr>
      </p:pic>
      <p:sp>
        <p:nvSpPr>
          <p:cNvPr id="10" name="TextBox 9"/>
          <p:cNvSpPr txBox="1"/>
          <p:nvPr/>
        </p:nvSpPr>
        <p:spPr>
          <a:xfrm>
            <a:off x="1066800" y="4267200"/>
            <a:ext cx="70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ü"/>
            </a:pPr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পতাকাদন্ডের ডান পাশে প্রধান শিক্ষক, বাম পাশে শারীরিক শিক্ষার শিক্ষক দাঁড়াবেন এবং অন্যান্য শিক্ষক পিছনে এক লাইনে দাঁড়াবেন। 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388" y="5181600"/>
            <a:ext cx="701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n-IN" sz="20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শিক্ষার্থীরা শ্রেণী অনুযায়ী ফাইলে দাঁড়াবে এবং যেসব শিক্ষার্থী উচ্চতায় খাটো তারা সামনে দাঁড়াবে। </a:t>
            </a:r>
            <a:endParaRPr lang="en-US" sz="20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3388" y="5943600"/>
            <a:ext cx="701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2060"/>
              </a:buClr>
              <a:buFont typeface="Wingdings" pitchFamily="2" charset="2"/>
              <a:buChar char="ü"/>
            </a:pPr>
            <a:r>
              <a:rPr lang="bn-IN" sz="2000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ফাইল হলো এক শিক্ষার্থী অন্য শিক্ষার্থীর পেছনে দাঁড়ানো।</a:t>
            </a:r>
            <a:endParaRPr lang="en-US" sz="20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2238"/>
            <a:ext cx="4648200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প্রাত্যহিক সমাবেশের কার্যক্রম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44105"/>
            <a:ext cx="6629400" cy="3118296"/>
          </a:xfrm>
        </p:spPr>
      </p:pic>
      <p:sp>
        <p:nvSpPr>
          <p:cNvPr id="7" name="TextBox 6"/>
          <p:cNvSpPr txBox="1"/>
          <p:nvPr/>
        </p:nvSpPr>
        <p:spPr>
          <a:xfrm>
            <a:off x="1295400" y="4038600"/>
            <a:ext cx="6324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2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১. জাতীয় পতাকা উত্তোলন</a:t>
            </a:r>
          </a:p>
          <a:p>
            <a:pPr algn="just"/>
            <a:r>
              <a:rPr lang="bn-IN" sz="2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২. জাতীয় পতাকার প্রতি সম্মান প্রদর্শন</a:t>
            </a:r>
          </a:p>
          <a:p>
            <a:pPr algn="just"/>
            <a:r>
              <a:rPr lang="bn-IN" sz="2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৩. ধর্মগ্রন্থ থেকে পা</a:t>
            </a:r>
            <a:r>
              <a:rPr lang="en-US" sz="2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ঠ</a:t>
            </a:r>
            <a:endParaRPr lang="bn-IN" sz="2200" b="1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22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৪. শপথ গ্রহণ</a:t>
            </a:r>
          </a:p>
          <a:p>
            <a:pPr algn="just"/>
            <a:r>
              <a:rPr lang="bn-IN" sz="2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৫. জাতীয় সংগীত </a:t>
            </a:r>
          </a:p>
          <a:p>
            <a:pPr algn="just"/>
            <a:r>
              <a:rPr lang="bn-IN" sz="2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৬. প্রধান শিক্ষকের ভাষণ (প্রয়োজ্য ক্ষেত্রে)</a:t>
            </a:r>
          </a:p>
          <a:p>
            <a:pPr algn="just"/>
            <a:r>
              <a:rPr lang="bn-IN" sz="22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৭. শরীর চর্চা (পিটি)</a:t>
            </a:r>
          </a:p>
        </p:txBody>
      </p:sp>
    </p:spTree>
    <p:extLst>
      <p:ext uri="{BB962C8B-B14F-4D97-AF65-F5344CB8AC3E}">
        <p14:creationId xmlns:p14="http://schemas.microsoft.com/office/powerpoint/2010/main" val="360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1658</TotalTime>
  <Words>446</Words>
  <Application>Microsoft Office PowerPoint</Application>
  <PresentationFormat>On-screen Show (4:3)</PresentationFormat>
  <Paragraphs>71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PowerPoint Presentation</vt:lpstr>
      <vt:lpstr>শিক্ষক পরিচিতি</vt:lpstr>
      <vt:lpstr>পাঠ পরিচিতি</vt:lpstr>
      <vt:lpstr>PowerPoint Presentation</vt:lpstr>
      <vt:lpstr>পাঠ শিরোনাম</vt:lpstr>
      <vt:lpstr>শিখনফল</vt:lpstr>
      <vt:lpstr>PowerPoint Presentation</vt:lpstr>
      <vt:lpstr>PowerPoint Presentation</vt:lpstr>
      <vt:lpstr>প্রাত্যহিক সমাবেশের কার্যক্রম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একক কাজ      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Rajib Bin Sufiyan</dc:creator>
  <cp:lastModifiedBy>Windows User</cp:lastModifiedBy>
  <cp:revision>486</cp:revision>
  <dcterms:created xsi:type="dcterms:W3CDTF">2006-08-16T00:00:00Z</dcterms:created>
  <dcterms:modified xsi:type="dcterms:W3CDTF">2021-02-15T17:42:33Z</dcterms:modified>
</cp:coreProperties>
</file>