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4" r:id="rId3"/>
    <p:sldId id="266" r:id="rId4"/>
    <p:sldId id="268" r:id="rId5"/>
    <p:sldId id="276" r:id="rId6"/>
    <p:sldId id="262" r:id="rId7"/>
    <p:sldId id="263" r:id="rId8"/>
    <p:sldId id="265" r:id="rId9"/>
    <p:sldId id="264" r:id="rId10"/>
    <p:sldId id="277" r:id="rId11"/>
    <p:sldId id="270" r:id="rId12"/>
    <p:sldId id="274" r:id="rId13"/>
    <p:sldId id="271" r:id="rId14"/>
    <p:sldId id="27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F955C-7566-4325-888C-A628D3191E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5DC9-243A-431F-B5EB-0BE977F9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4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5DC9-243A-431F-B5EB-0BE977F939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8467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04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846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203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440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4855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0098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919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6402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73827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07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6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B7234F5A-9B14-4693-A4C4-32B762F2C5AD}"/>
              </a:ext>
            </a:extLst>
          </p:cNvPr>
          <p:cNvSpPr/>
          <p:nvPr/>
        </p:nvSpPr>
        <p:spPr>
          <a:xfrm>
            <a:off x="-95534" y="0"/>
            <a:ext cx="12287534" cy="6858000"/>
          </a:xfrm>
          <a:prstGeom prst="frame">
            <a:avLst>
              <a:gd name="adj1" fmla="val 473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04" y="386047"/>
            <a:ext cx="7629993" cy="61141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A8EF3C-68A6-4347-A8CB-A5F1541A76B6}"/>
              </a:ext>
            </a:extLst>
          </p:cNvPr>
          <p:cNvSpPr/>
          <p:nvPr/>
        </p:nvSpPr>
        <p:spPr>
          <a:xfrm>
            <a:off x="1881266" y="1845594"/>
            <a:ext cx="842946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5380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362" y="68251"/>
            <a:ext cx="11422699" cy="542924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362" y="646235"/>
            <a:ext cx="3657600" cy="2743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305" y="692944"/>
            <a:ext cx="3657600" cy="2743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9461" y="735147"/>
            <a:ext cx="3657600" cy="27432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362" y="3736182"/>
            <a:ext cx="3657600" cy="27432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8305" y="3771900"/>
            <a:ext cx="3657600" cy="2743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49461" y="3736182"/>
            <a:ext cx="3657600" cy="27432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2661" y="3327065"/>
            <a:ext cx="2185987" cy="485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6162" y="3341134"/>
            <a:ext cx="2185987" cy="485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1427" y="3371521"/>
            <a:ext cx="2185987" cy="485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513" y="6393658"/>
            <a:ext cx="2185987" cy="485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6162" y="6434654"/>
            <a:ext cx="2162171" cy="48577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35562" y="6393658"/>
            <a:ext cx="2185986" cy="57864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7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943" y="182165"/>
            <a:ext cx="10170940" cy="535287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943" y="858129"/>
            <a:ext cx="10170940" cy="554267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9382" y="6279357"/>
            <a:ext cx="2786060" cy="57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4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1712" y="202882"/>
            <a:ext cx="10550616" cy="810812"/>
          </a:xfrm>
          <a:prstGeom prst="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712" y="1125415"/>
            <a:ext cx="4269386" cy="45072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5558" y="1125415"/>
            <a:ext cx="4525166" cy="44381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713" y="5793933"/>
            <a:ext cx="4269386" cy="742949"/>
          </a:xfrm>
          <a:prstGeom prst="rect">
            <a:avLst/>
          </a:prstGeom>
          <a:solidFill>
            <a:srgbClr val="7030A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5559" y="5707737"/>
            <a:ext cx="4525166" cy="807244"/>
          </a:xfrm>
          <a:prstGeom prst="rect">
            <a:avLst/>
          </a:prstGeom>
          <a:solidFill>
            <a:srgbClr val="7030A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90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388" y="176609"/>
            <a:ext cx="10453835" cy="1214436"/>
          </a:xfrm>
          <a:prstGeom prst="rect">
            <a:avLst/>
          </a:prstGeom>
          <a:solidFill>
            <a:srgbClr val="7030A0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1279" y="5607844"/>
            <a:ext cx="3985459" cy="742949"/>
          </a:xfrm>
          <a:prstGeom prst="rect">
            <a:avLst/>
          </a:prstGeom>
          <a:solidFill>
            <a:srgbClr val="7030A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3453" y="5556136"/>
            <a:ext cx="4032922" cy="807244"/>
          </a:xfrm>
          <a:prstGeom prst="rect">
            <a:avLst/>
          </a:prstGeom>
          <a:solidFill>
            <a:srgbClr val="7030A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71279" y="1604318"/>
            <a:ext cx="3985459" cy="3697387"/>
            <a:chOff x="814388" y="1871661"/>
            <a:chExt cx="3857625" cy="3114675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814388" y="1871661"/>
              <a:ext cx="3857625" cy="3114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2286000" y="1871661"/>
              <a:ext cx="500063" cy="2943224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23453" y="1604318"/>
            <a:ext cx="4032922" cy="3697387"/>
            <a:chOff x="6236493" y="1871662"/>
            <a:chExt cx="3857625" cy="3114675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6236493" y="1871662"/>
              <a:ext cx="3857625" cy="3114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7829550" y="3300414"/>
              <a:ext cx="371475" cy="1514472"/>
            </a:xfrm>
            <a:prstGeom prst="flowChartMagneticDisk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731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1" y="254834"/>
            <a:ext cx="10733648" cy="9893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20" y="1490368"/>
            <a:ext cx="10733649" cy="509331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697693" y="3854144"/>
            <a:ext cx="2488367" cy="1573967"/>
          </a:xfrm>
          <a:prstGeom prst="rightArrow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161106" y="3257534"/>
            <a:ext cx="2458387" cy="1558977"/>
          </a:xfrm>
          <a:prstGeom prst="leftArrow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15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3909648" y="3799889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3" y="1853172"/>
            <a:ext cx="3600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06740"/>
            <a:ext cx="955445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9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343400" y="1981200"/>
            <a:ext cx="7543800" cy="4462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মাকসুদা ফেরদৌস</a:t>
            </a:r>
            <a:r>
              <a:rPr kumimoji="0" lang="en-US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lang="en-GB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রামপাল সরকারি প্রাথমিক বিদ্যালয়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fredousmaksuda95@gmail.com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ECDE6-1085-40E6-B2A7-0A2D21AB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279859" cy="3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0921"/>
      </p:ext>
    </p:extLst>
  </p:cSld>
  <p:clrMapOvr>
    <a:masterClrMapping/>
  </p:clrMapOvr>
  <p:transition spd="slow" advClick="0" advTm="1000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480" y="2253678"/>
            <a:ext cx="9559040" cy="23506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2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42887"/>
            <a:ext cx="6929437" cy="914400"/>
          </a:xfrm>
          <a:prstGeom prst="rect">
            <a:avLst/>
          </a:prstGeom>
          <a:solidFill>
            <a:srgbClr val="7030A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788" y="1997869"/>
            <a:ext cx="7815262" cy="971550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এ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খ এ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788" y="3152775"/>
            <a:ext cx="7815262" cy="971550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8788" y="4276725"/>
            <a:ext cx="7815262" cy="971550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এ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ঘ এ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788" y="5400675"/>
            <a:ext cx="7815262" cy="971550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চাস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ব্যঞ্জনবর্ণের ছড়া গান 'ক এ কলা খ এ খাই'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400" y="606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370" y="2124857"/>
            <a:ext cx="10717968" cy="2608287"/>
          </a:xfrm>
          <a:prstGeom prst="rect">
            <a:avLst/>
          </a:prstGeom>
          <a:solidFill>
            <a:srgbClr val="7030A0"/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“গ”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ঘ”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30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863" y="5043487"/>
            <a:ext cx="5586412" cy="1343025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7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1" y="1157288"/>
            <a:ext cx="4129087" cy="254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271463"/>
            <a:ext cx="5686425" cy="42148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863" y="5043487"/>
            <a:ext cx="5586412" cy="1343025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7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1" y="1157288"/>
            <a:ext cx="4129087" cy="254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271463"/>
            <a:ext cx="5686425" cy="421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6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863" y="5043487"/>
            <a:ext cx="5586412" cy="1343025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7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1" y="1157288"/>
            <a:ext cx="4129087" cy="254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271463"/>
            <a:ext cx="5686425" cy="4214812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21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863" y="5043487"/>
            <a:ext cx="5586412" cy="1343025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7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1" y="1157288"/>
            <a:ext cx="4129087" cy="254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271463"/>
            <a:ext cx="5686425" cy="42148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79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124</Words>
  <Application>Microsoft Office PowerPoint</Application>
  <PresentationFormat>Widescreen</PresentationFormat>
  <Paragraphs>44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 Meherab Ali</cp:lastModifiedBy>
  <cp:revision>87</cp:revision>
  <dcterms:created xsi:type="dcterms:W3CDTF">2020-07-01T14:25:26Z</dcterms:created>
  <dcterms:modified xsi:type="dcterms:W3CDTF">2021-02-15T08:31:51Z</dcterms:modified>
</cp:coreProperties>
</file>