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5" r:id="rId2"/>
    <p:sldId id="294" r:id="rId3"/>
    <p:sldId id="256" r:id="rId4"/>
    <p:sldId id="257" r:id="rId5"/>
    <p:sldId id="259" r:id="rId6"/>
    <p:sldId id="260" r:id="rId7"/>
    <p:sldId id="261" r:id="rId8"/>
    <p:sldId id="263" r:id="rId9"/>
    <p:sldId id="268" r:id="rId10"/>
    <p:sldId id="270" r:id="rId11"/>
    <p:sldId id="271" r:id="rId12"/>
    <p:sldId id="272" r:id="rId13"/>
    <p:sldId id="275" r:id="rId14"/>
    <p:sldId id="273" r:id="rId15"/>
    <p:sldId id="274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905DD-C60E-4E7A-B78D-1A422523E49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AAE83-6CB9-4AB1-9868-A18DA0664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9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44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03597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37126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86271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66918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29205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96378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1748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9634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52991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4363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00850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1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">
    <p:newsflash/>
    <p:sndAc>
      <p:stSnd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00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" y="0"/>
            <a:ext cx="12150703" cy="688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3570" y="1994255"/>
            <a:ext cx="8112369" cy="1454226"/>
          </a:xfrm>
          <a:prstGeom prst="rect">
            <a:avLst/>
          </a:prstGeom>
          <a:noFill/>
          <a:ln w="12700">
            <a:noFill/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8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</p:spTree>
    <p:extLst>
      <p:ext uri="{BB962C8B-B14F-4D97-AF65-F5344CB8AC3E}">
        <p14:creationId xmlns:p14="http://schemas.microsoft.com/office/powerpoint/2010/main" val="1331798520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06447" y="2182605"/>
            <a:ext cx="1082040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90393"/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36952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4" y="0"/>
            <a:ext cx="12150703" cy="688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3687" y="2046757"/>
            <a:ext cx="7671319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90393"/>
            <a:r>
              <a:rPr lang="bn-IN" sz="8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70144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0035" y="852827"/>
            <a:ext cx="2334293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0147" y="1037493"/>
            <a:ext cx="49530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791" y="1608439"/>
            <a:ext cx="78960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1201" y="4571152"/>
            <a:ext cx="10081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3759397" y="2050862"/>
            <a:ext cx="4373705" cy="30023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33102" y="4807138"/>
            <a:ext cx="176440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  <a:endParaRPr lang="en-IN" sz="32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3931651" y="2050862"/>
            <a:ext cx="3914491" cy="27562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61733" y="1608439"/>
            <a:ext cx="158742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endParaRPr lang="en-IN" sz="32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42420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" y="0"/>
            <a:ext cx="12150703" cy="6881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7046" y="735105"/>
            <a:ext cx="79365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7689" y="3733800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72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5277" y="1905000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72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72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7277" y="1905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72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72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5877" y="3594847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…ম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614977"/>
              </p:ext>
            </p:extLst>
          </p:nvPr>
        </p:nvGraphicFramePr>
        <p:xfrm>
          <a:off x="2157046" y="1681316"/>
          <a:ext cx="8118248" cy="37517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9124">
                  <a:extLst>
                    <a:ext uri="{9D8B030D-6E8A-4147-A177-3AD203B41FA5}">
                      <a16:colId xmlns:a16="http://schemas.microsoft.com/office/drawing/2014/main" val="3320501638"/>
                    </a:ext>
                  </a:extLst>
                </a:gridCol>
                <a:gridCol w="4059124">
                  <a:extLst>
                    <a:ext uri="{9D8B030D-6E8A-4147-A177-3AD203B41FA5}">
                      <a16:colId xmlns:a16="http://schemas.microsoft.com/office/drawing/2014/main" val="1332125138"/>
                    </a:ext>
                  </a:extLst>
                </a:gridCol>
              </a:tblGrid>
              <a:tr h="1875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823695"/>
                  </a:ext>
                </a:extLst>
              </a:tr>
              <a:tr h="1875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88213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55277" y="1905000"/>
            <a:ext cx="1320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5412" y="37338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</p:spTree>
    <p:extLst>
      <p:ext uri="{BB962C8B-B14F-4D97-AF65-F5344CB8AC3E}">
        <p14:creationId xmlns:p14="http://schemas.microsoft.com/office/powerpoint/2010/main" val="3589987442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4458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43997 -0.014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2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87134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দেই</a:t>
            </a:r>
            <a:endParaRPr lang="en-IN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7014" y="1716499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1885052"/>
            <a:ext cx="498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7014" y="356615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395087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33539"/>
              </p:ext>
            </p:extLst>
          </p:nvPr>
        </p:nvGraphicFramePr>
        <p:xfrm>
          <a:off x="822960" y="1375044"/>
          <a:ext cx="10363200" cy="4382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2767871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722403048"/>
                    </a:ext>
                  </a:extLst>
                </a:gridCol>
              </a:tblGrid>
              <a:tr h="219111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21849"/>
                  </a:ext>
                </a:extLst>
              </a:tr>
              <a:tr h="21911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352757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155870" y="1788681"/>
            <a:ext cx="1006929" cy="804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0" name="Oval 9"/>
          <p:cNvSpPr/>
          <p:nvPr/>
        </p:nvSpPr>
        <p:spPr>
          <a:xfrm>
            <a:off x="8074742" y="1713755"/>
            <a:ext cx="1371600" cy="804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" name="Oval 10"/>
          <p:cNvSpPr/>
          <p:nvPr/>
        </p:nvSpPr>
        <p:spPr>
          <a:xfrm>
            <a:off x="7067814" y="3566157"/>
            <a:ext cx="1006928" cy="1169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" name="Oval 11"/>
          <p:cNvSpPr/>
          <p:nvPr/>
        </p:nvSpPr>
        <p:spPr>
          <a:xfrm>
            <a:off x="8160475" y="3721761"/>
            <a:ext cx="1006929" cy="10618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309498470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3909648" y="3799889"/>
            <a:ext cx="4987263" cy="2646878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r>
              <a:rPr lang="en-US" sz="1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63" y="1853172"/>
            <a:ext cx="36004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106740"/>
            <a:ext cx="9554451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Above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96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4343400" y="1981200"/>
            <a:ext cx="7543800" cy="44627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মাকসুদা ফেরদৌস</a:t>
            </a:r>
            <a:r>
              <a:rPr kumimoji="0" lang="en-US" sz="6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IN" sz="4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</a:t>
            </a:r>
            <a:r>
              <a:rPr lang="en-GB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</a:t>
            </a: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শিক্ষক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রামপাল সরকারি প্রাথমিক বিদ্যালয়</a:t>
            </a:r>
            <a:endParaRPr kumimoji="0" lang="en-GB" sz="40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kumimoji="0" lang="en-GB" sz="40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E-Mail: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fredousmaksuda95@gmail.com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ECDE6-1085-40E6-B2A7-0A2D21ABB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3279859" cy="38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0921"/>
      </p:ext>
    </p:extLst>
  </p:cSld>
  <p:clrMapOvr>
    <a:masterClrMapping/>
  </p:clrMapOvr>
  <p:transition spd="slow" advClick="0" advTm="1000"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45656" y="617262"/>
            <a:ext cx="5121790" cy="10080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0954" y="2302124"/>
            <a:ext cx="10574215" cy="2808443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90393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 আ</a:t>
            </a:r>
          </a:p>
        </p:txBody>
      </p:sp>
    </p:spTree>
    <p:extLst>
      <p:ext uri="{BB962C8B-B14F-4D97-AF65-F5344CB8AC3E}">
        <p14:creationId xmlns:p14="http://schemas.microsoft.com/office/powerpoint/2010/main" val="2100262486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1600200"/>
            <a:ext cx="68916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৩.২.৮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৩.২.৯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01606398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1143000"/>
            <a:ext cx="690871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পড়ব</a:t>
            </a:r>
            <a:endParaRPr lang="en-US" sz="7200" b="1" dirty="0">
              <a:ln/>
              <a:solidFill>
                <a:srgbClr val="4C0C2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4858" y="2589018"/>
            <a:ext cx="170912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199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6845" y="2589018"/>
            <a:ext cx="2173993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758886711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4424" y="851461"/>
            <a:ext cx="2383986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7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6F0DF3-9715-49FE-88C6-B6F43D844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24" y="1445182"/>
            <a:ext cx="4675198" cy="36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31386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" y="0"/>
            <a:ext cx="12150703" cy="688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476455"/>
            <a:ext cx="35814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7170" y="3059724"/>
            <a:ext cx="624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জগর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4A82B2-F5C6-49BA-AF08-92A34595B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718" y="1249637"/>
            <a:ext cx="4286940" cy="40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81262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pic>
        <p:nvPicPr>
          <p:cNvPr id="6" name="20200721_232109(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18779" y="779618"/>
            <a:ext cx="46863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0765"/>
      </p:ext>
    </p:extLst>
  </p:cSld>
  <p:clrMapOvr>
    <a:masterClrMapping/>
  </p:clrMapOvr>
  <p:transition spd="slow" advClick="0" advTm="1000">
    <p:newsflash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21" y="134471"/>
            <a:ext cx="12150703" cy="6881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4678" y="4124788"/>
            <a:ext cx="562019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38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F6B848-A4F8-49A5-8A63-2E6EB68D9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99" y="1379293"/>
            <a:ext cx="4358976" cy="37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39499"/>
      </p:ext>
    </p:extLst>
  </p:cSld>
  <p:clrMapOvr>
    <a:masterClrMapping/>
  </p:clrMapOvr>
  <p:transition spd="slow" advClick="0" advTm="1000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129</Words>
  <Application>Microsoft Office PowerPoint</Application>
  <PresentationFormat>Widescreen</PresentationFormat>
  <Paragraphs>47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NikoshBAN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মামুন</dc:creator>
  <cp:lastModifiedBy>Md Meherab Ali</cp:lastModifiedBy>
  <cp:revision>46</cp:revision>
  <dcterms:created xsi:type="dcterms:W3CDTF">2020-10-01T09:01:39Z</dcterms:created>
  <dcterms:modified xsi:type="dcterms:W3CDTF">2021-02-12T14:49:34Z</dcterms:modified>
</cp:coreProperties>
</file>