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7"/>
  </p:notesMasterIdLst>
  <p:sldIdLst>
    <p:sldId id="295" r:id="rId3"/>
    <p:sldId id="294" r:id="rId4"/>
    <p:sldId id="257" r:id="rId5"/>
    <p:sldId id="258" r:id="rId6"/>
    <p:sldId id="260" r:id="rId7"/>
    <p:sldId id="261" r:id="rId8"/>
    <p:sldId id="272" r:id="rId9"/>
    <p:sldId id="263" r:id="rId10"/>
    <p:sldId id="264" r:id="rId11"/>
    <p:sldId id="273" r:id="rId12"/>
    <p:sldId id="274" r:id="rId13"/>
    <p:sldId id="265" r:id="rId14"/>
    <p:sldId id="266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CC0066"/>
    <a:srgbClr val="891549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24" autoAdjust="0"/>
  </p:normalViewPr>
  <p:slideViewPr>
    <p:cSldViewPr>
      <p:cViewPr varScale="1">
        <p:scale>
          <a:sx n="63" d="100"/>
          <a:sy n="63" d="100"/>
        </p:scale>
        <p:origin x="96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83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8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4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4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8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8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5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1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3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2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9940" y="407962"/>
            <a:ext cx="5372119" cy="795997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4C891A"/>
                </a:solidFill>
              </a:rPr>
              <a:t>আজকের</a:t>
            </a:r>
            <a:r>
              <a:rPr lang="en-US" sz="4000" dirty="0">
                <a:solidFill>
                  <a:srgbClr val="4C891A"/>
                </a:solidFill>
              </a:rPr>
              <a:t> </a:t>
            </a:r>
            <a:r>
              <a:rPr lang="en-US" sz="4000" dirty="0" err="1">
                <a:solidFill>
                  <a:srgbClr val="4C891A"/>
                </a:solidFill>
              </a:rPr>
              <a:t>পাঠে</a:t>
            </a:r>
            <a:r>
              <a:rPr lang="en-US" sz="4000" dirty="0">
                <a:solidFill>
                  <a:srgbClr val="4C891A"/>
                </a:solidFill>
              </a:rPr>
              <a:t> </a:t>
            </a:r>
            <a:r>
              <a:rPr lang="en-US" sz="4000" dirty="0" err="1">
                <a:solidFill>
                  <a:srgbClr val="4C891A"/>
                </a:solidFill>
              </a:rPr>
              <a:t>স্বাগতম</a:t>
            </a:r>
            <a:endParaRPr lang="en-US" sz="4000" dirty="0">
              <a:solidFill>
                <a:srgbClr val="4C891A"/>
              </a:solidFill>
            </a:endParaRPr>
          </a:p>
        </p:txBody>
      </p:sp>
      <p:pic>
        <p:nvPicPr>
          <p:cNvPr id="1028" name="Picture 4" descr="Bird Sticker for iOS &amp; Android | GIPHY">
            <a:extLst>
              <a:ext uri="{FF2B5EF4-FFF2-40B4-BE49-F238E27FC236}">
                <a16:creationId xmlns:a16="http://schemas.microsoft.com/office/drawing/2014/main" id="{EF60339A-8CF1-47B8-B801-0BFD67F8C5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72" y="805960"/>
            <a:ext cx="4572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y2mate.com - ঘুমপরী । Bengali Rhymes &amp; Baby Songs for Children _ Infobells[1]">
            <a:hlinkClick r:id="" action="ppaction://media"/>
            <a:extLst>
              <a:ext uri="{FF2B5EF4-FFF2-40B4-BE49-F238E27FC236}">
                <a16:creationId xmlns:a16="http://schemas.microsoft.com/office/drawing/2014/main" id="{666AE872-F702-4564-8B7A-3CA979F72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69136" y="3288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9982200" cy="18697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043" tIns="49521" rIns="99043" bIns="49521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115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5" name="Picture 4" descr="image_228869_15790236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667000"/>
            <a:ext cx="4038600" cy="375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0C667-30EE-4942-AFF3-559E78C5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514600"/>
            <a:ext cx="3279859" cy="3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33749"/>
      </p:ext>
    </p:extLst>
  </p:cSld>
  <p:clrMapOvr>
    <a:masterClrMapping/>
  </p:clrMapOvr>
  <p:transition spd="slow" advClick="0" advTm="1000"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1125199" cy="923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4" name="Picture 3" descr="image_228869_15790236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362200"/>
            <a:ext cx="3276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438400"/>
            <a:ext cx="4572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5387B-02C9-4B08-B7B3-B8269B8FD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572196"/>
            <a:ext cx="3279859" cy="3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1443"/>
      </p:ext>
    </p:extLst>
  </p:cSld>
  <p:clrMapOvr>
    <a:masterClrMapping/>
  </p:clrMapOvr>
  <p:transition spd="slow" advClick="0" advTm="1000">
    <p:check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2438400" cy="212365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33400"/>
            <a:ext cx="8839200" cy="76944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124680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200400"/>
            <a:ext cx="128034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158742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303534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388606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ড়োজাহাজ</a:t>
            </a:r>
            <a:endParaRPr lang="en-IN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333122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র্মিমালা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117525"/>
      </p:ext>
    </p:extLst>
  </p:cSld>
  <p:clrMapOvr>
    <a:masterClrMapping/>
  </p:clrMapOvr>
  <p:transition spd="slow" advClick="0" advTm="1000">
    <p:wheel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9" grpId="0" build="p" animBg="1"/>
      <p:bldP spid="10" grpId="0" build="p" animBg="1"/>
      <p:bldP spid="12" grpId="0" build="p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9220200" cy="923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0650" y="4230089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656" y="1625311"/>
            <a:ext cx="22890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8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5770" y="1676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80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8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5035" y="2934364"/>
            <a:ext cx="22890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endParaRPr lang="en-US" sz="8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385" y="4499685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…ণ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08002"/>
              </p:ext>
            </p:extLst>
          </p:nvPr>
        </p:nvGraphicFramePr>
        <p:xfrm>
          <a:off x="2590800" y="1524000"/>
          <a:ext cx="6019800" cy="4146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980">
                  <a:extLst>
                    <a:ext uri="{9D8B030D-6E8A-4147-A177-3AD203B41FA5}">
                      <a16:colId xmlns:a16="http://schemas.microsoft.com/office/drawing/2014/main" val="4241484683"/>
                    </a:ext>
                  </a:extLst>
                </a:gridCol>
                <a:gridCol w="3147820">
                  <a:extLst>
                    <a:ext uri="{9D8B030D-6E8A-4147-A177-3AD203B41FA5}">
                      <a16:colId xmlns:a16="http://schemas.microsoft.com/office/drawing/2014/main" val="1276463130"/>
                    </a:ext>
                  </a:extLst>
                </a:gridCol>
              </a:tblGrid>
              <a:tr h="155747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905838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09404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98957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16764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 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2004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ঊ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4196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ঋ</a:t>
            </a:r>
            <a:endParaRPr lang="en-US" sz="8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p:transition spd="slow" advClick="0" advTm="1000"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" grpId="0" build="p"/>
      <p:bldP spid="11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3909648" y="3799889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3" y="1853172"/>
            <a:ext cx="3600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06740"/>
            <a:ext cx="955445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9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343400" y="1981200"/>
            <a:ext cx="7543800" cy="4462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মাকসুদা ফেরদৌস</a:t>
            </a:r>
            <a:r>
              <a:rPr kumimoji="0" lang="en-US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lang="en-GB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রামপাল সরকারি প্রাথমিক বিদ্যালয়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fredousmaksuda95@gmail.com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ECDE6-1085-40E6-B2A7-0A2D21AB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279859" cy="3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0921"/>
      </p:ext>
    </p:extLst>
  </p:cSld>
  <p:clrMapOvr>
    <a:masterClrMapping/>
  </p:clrMapOvr>
  <p:transition spd="slow" advClick="0" advTm="1000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9220200" cy="186204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11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590800"/>
            <a:ext cx="6705600" cy="379332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36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36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6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 ঊ ঋ</a:t>
            </a:r>
          </a:p>
          <a:p>
            <a:pPr algn="ctr" defTabSz="990393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image_228869_15790236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9800"/>
            <a:ext cx="4191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p:transition spd="slow" advClick="0" advTm="1000">
    <p:plus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400"/>
            <a:ext cx="108204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11201400" cy="34163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৩.২.৮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৩.২.৯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11811000" cy="52475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39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r>
              <a:rPr lang="en-US" sz="239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BD" sz="239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39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p:transition spd="slow" advClick="0" advTm="1000">
    <p:comb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3352800" cy="45089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287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00" y="4648200"/>
            <a:ext cx="21336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96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2" b="94316" l="4102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3400"/>
            <a:ext cx="4953000" cy="5334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p:transition spd="slow" advClick="0" advTm="100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3429000" cy="45089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287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4724400"/>
            <a:ext cx="76200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96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ড়োজাহাজ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89844" l="5299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1"/>
            <a:ext cx="6638925" cy="3124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781243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3810000" cy="45089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7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287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029200"/>
            <a:ext cx="54864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র্মিমালা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571" b="10557"/>
          <a:stretch/>
        </p:blipFill>
        <p:spPr>
          <a:xfrm>
            <a:off x="4800600" y="685800"/>
            <a:ext cx="6629400" cy="335661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592071"/>
      </p:ext>
    </p:extLst>
  </p:cSld>
  <p:clrMapOvr>
    <a:masterClrMapping/>
  </p:clrMapOvr>
  <p:transition spd="slow" advClick="0" advTm="1000">
    <p:zoom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3581400" cy="37702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0" y="5029200"/>
            <a:ext cx="26289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6629400" cy="3581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421519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7191</TotalTime>
  <Words>126</Words>
  <Application>Microsoft Office PowerPoint</Application>
  <PresentationFormat>Widescreen</PresentationFormat>
  <Paragraphs>49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Segoe Print</vt:lpstr>
      <vt:lpstr>1_Office Theme</vt:lpstr>
      <vt:lpstr>Nature Illustration 16x9</vt:lpstr>
      <vt:lpstr>আজকের পাঠে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Md Meherab Ali</cp:lastModifiedBy>
  <cp:revision>660</cp:revision>
  <dcterms:created xsi:type="dcterms:W3CDTF">2006-08-16T00:00:00Z</dcterms:created>
  <dcterms:modified xsi:type="dcterms:W3CDTF">2021-02-12T14:47:25Z</dcterms:modified>
</cp:coreProperties>
</file>