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9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4B73-39ED-4FC7-8AE2-75F66556FED8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7B24-4B78-417F-BD5F-4C235979F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8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160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4332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335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1537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071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171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4061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400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4829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1308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545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8401050" y="59436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7886700" y="59690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7372350" y="5981700"/>
            <a:ext cx="4572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289016" y="6248401"/>
            <a:ext cx="36936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5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7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jpeg"/><Relationship Id="rId11" Type="http://schemas.openxmlformats.org/officeDocument/2006/relationships/image" Target="../media/image7.jpeg"/><Relationship Id="rId5" Type="http://schemas.openxmlformats.org/officeDocument/2006/relationships/image" Target="../media/image28.jpeg"/><Relationship Id="rId10" Type="http://schemas.openxmlformats.org/officeDocument/2006/relationships/image" Target="../media/image17.jpeg"/><Relationship Id="rId4" Type="http://schemas.openxmlformats.org/officeDocument/2006/relationships/image" Target="../media/image29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EC793-21B0-4BBE-A452-09974458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44" y="1108167"/>
            <a:ext cx="6336237" cy="46110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A8EF3C-68A6-4347-A8CB-A5F1541A76B6}"/>
              </a:ext>
            </a:extLst>
          </p:cNvPr>
          <p:cNvSpPr/>
          <p:nvPr/>
        </p:nvSpPr>
        <p:spPr>
          <a:xfrm>
            <a:off x="1119073" y="2436421"/>
            <a:ext cx="6657014" cy="19851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bn-IN" sz="124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5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7234F5A-9B14-4693-A4C4-32B762F2C5AD}"/>
              </a:ext>
            </a:extLst>
          </p:cNvPr>
          <p:cNvSpPr/>
          <p:nvPr/>
        </p:nvSpPr>
        <p:spPr>
          <a:xfrm>
            <a:off x="-71651" y="857250"/>
            <a:ext cx="9215651" cy="5143500"/>
          </a:xfrm>
          <a:prstGeom prst="frame">
            <a:avLst>
              <a:gd name="adj1" fmla="val 473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5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656608" cy="6324600"/>
          </a:xfrm>
          <a:prstGeom prst="rect">
            <a:avLst/>
          </a:prstGeom>
        </p:spPr>
      </p:pic>
      <p:pic>
        <p:nvPicPr>
          <p:cNvPr id="3" name="Picture 2" descr="pre-primary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981201"/>
            <a:ext cx="3809999" cy="3581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914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ছবিতে তোমরা কী দেখতে পাচ্ছো?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মগ কোন আকৃতির?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21281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412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বেলন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94275"/>
            <a:ext cx="8686799" cy="632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490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আমরা ছবি দেখে আকৃতি বলি-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95400"/>
            <a:ext cx="3810000" cy="381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05400" y="2895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72200" y="2971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গোল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642"/>
            <a:ext cx="8610600" cy="6529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03280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ছবি দেখে আকৃতি বলি-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828800"/>
            <a:ext cx="4572000" cy="3429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000" y="32004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53200" y="29718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তিনকোণা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86868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 আমরা ছবি দেখে আকৃতি বলি-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28800"/>
            <a:ext cx="3726180" cy="3733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53000" y="31242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72200" y="2971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চারকোণা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04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আকৃতি অনুযায়ী সাজাই-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-primary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1725168" cy="1676400"/>
          </a:xfrm>
          <a:prstGeom prst="rect">
            <a:avLst/>
          </a:prstGeom>
        </p:spPr>
      </p:pic>
      <p:pic>
        <p:nvPicPr>
          <p:cNvPr id="6" name="Picture 5" descr="pre-primary-8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76400"/>
            <a:ext cx="1840992" cy="1676400"/>
          </a:xfrm>
          <a:prstGeom prst="rect">
            <a:avLst/>
          </a:prstGeom>
        </p:spPr>
      </p:pic>
      <p:pic>
        <p:nvPicPr>
          <p:cNvPr id="7" name="Picture 6" descr="pre-primary-8,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1676400"/>
            <a:ext cx="1755648" cy="1676400"/>
          </a:xfrm>
          <a:prstGeom prst="rect">
            <a:avLst/>
          </a:prstGeom>
        </p:spPr>
      </p:pic>
      <p:pic>
        <p:nvPicPr>
          <p:cNvPr id="8" name="Picture 7" descr="pre-primary-8,,,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676400"/>
            <a:ext cx="1548384" cy="1676400"/>
          </a:xfrm>
          <a:prstGeom prst="rect">
            <a:avLst/>
          </a:prstGeom>
        </p:spPr>
      </p:pic>
      <p:pic>
        <p:nvPicPr>
          <p:cNvPr id="9" name="Picture 8" descr="pre-primary-8,,,,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1676400"/>
            <a:ext cx="1414272" cy="164896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962400"/>
          <a:ext cx="7696200" cy="2037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5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5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066800" y="4038600"/>
            <a:ext cx="1524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1447800" y="5181600"/>
            <a:ext cx="9144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এসো আকৃতি অনুযায়ী সাজাই-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-primary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800"/>
            <a:ext cx="1731264" cy="1700784"/>
          </a:xfrm>
          <a:prstGeom prst="rect">
            <a:avLst/>
          </a:prstGeom>
        </p:spPr>
      </p:pic>
      <p:pic>
        <p:nvPicPr>
          <p:cNvPr id="4" name="Picture 3" descr="pre-primary-8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447800"/>
            <a:ext cx="1840992" cy="1676400"/>
          </a:xfrm>
          <a:prstGeom prst="rect">
            <a:avLst/>
          </a:prstGeom>
        </p:spPr>
      </p:pic>
      <p:pic>
        <p:nvPicPr>
          <p:cNvPr id="5" name="Picture 4" descr="pre-primary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1447800"/>
            <a:ext cx="1295400" cy="1676400"/>
          </a:xfrm>
          <a:prstGeom prst="rect">
            <a:avLst/>
          </a:prstGeom>
        </p:spPr>
      </p:pic>
      <p:pic>
        <p:nvPicPr>
          <p:cNvPr id="6" name="Picture 5" descr="pre-primary-8,,,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447800"/>
            <a:ext cx="1548384" cy="1670304"/>
          </a:xfrm>
          <a:prstGeom prst="rect">
            <a:avLst/>
          </a:prstGeom>
        </p:spPr>
      </p:pic>
      <p:pic>
        <p:nvPicPr>
          <p:cNvPr id="7" name="Picture 6" descr="pre-primary-8,,,,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447800"/>
            <a:ext cx="1414272" cy="1676400"/>
          </a:xfrm>
          <a:prstGeom prst="rect">
            <a:avLst/>
          </a:prstGeom>
        </p:spPr>
      </p:pic>
      <p:pic>
        <p:nvPicPr>
          <p:cNvPr id="8" name="Picture 7" descr="pre-primary-8,,,,,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600" y="1447800"/>
            <a:ext cx="1295400" cy="1676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3581400"/>
          <a:ext cx="6934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0" y="44196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>
            <a:off x="1828800" y="3657600"/>
            <a:ext cx="457200" cy="60960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-primary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76400"/>
            <a:ext cx="1600200" cy="1084737"/>
          </a:xfrm>
          <a:prstGeom prst="rect">
            <a:avLst/>
          </a:prstGeom>
        </p:spPr>
      </p:pic>
      <p:pic>
        <p:nvPicPr>
          <p:cNvPr id="4" name="Picture 3" descr="pre-primary-8,,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819400"/>
            <a:ext cx="1597152" cy="1146048"/>
          </a:xfrm>
          <a:prstGeom prst="rect">
            <a:avLst/>
          </a:prstGeom>
        </p:spPr>
      </p:pic>
      <p:pic>
        <p:nvPicPr>
          <p:cNvPr id="5" name="Picture 4" descr="pre-primary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038600"/>
            <a:ext cx="1600200" cy="1214967"/>
          </a:xfrm>
          <a:prstGeom prst="rect">
            <a:avLst/>
          </a:prstGeom>
        </p:spPr>
      </p:pic>
      <p:pic>
        <p:nvPicPr>
          <p:cNvPr id="6" name="Picture 5" descr="pre-primary-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334000"/>
            <a:ext cx="1600200" cy="1149439"/>
          </a:xfrm>
          <a:prstGeom prst="rect">
            <a:avLst/>
          </a:prstGeom>
        </p:spPr>
      </p:pic>
      <p:pic>
        <p:nvPicPr>
          <p:cNvPr id="7" name="Picture 6" descr="pre-primary-8,,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1600200"/>
            <a:ext cx="1755648" cy="1182624"/>
          </a:xfrm>
          <a:prstGeom prst="rect">
            <a:avLst/>
          </a:prstGeom>
        </p:spPr>
      </p:pic>
      <p:pic>
        <p:nvPicPr>
          <p:cNvPr id="8" name="Picture 7" descr="pre-primary-8,,,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2743200"/>
            <a:ext cx="1752600" cy="1213104"/>
          </a:xfrm>
          <a:prstGeom prst="rect">
            <a:avLst/>
          </a:prstGeom>
        </p:spPr>
      </p:pic>
      <p:pic>
        <p:nvPicPr>
          <p:cNvPr id="9" name="Picture 8" descr="pre-primary-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3962400"/>
            <a:ext cx="1752600" cy="1295400"/>
          </a:xfrm>
          <a:prstGeom prst="rect">
            <a:avLst/>
          </a:prstGeom>
        </p:spPr>
      </p:pic>
      <p:pic>
        <p:nvPicPr>
          <p:cNvPr id="10" name="Picture 9" descr="pre-primary-8,,,,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5257800"/>
            <a:ext cx="1752600" cy="12679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438400" y="2514600"/>
            <a:ext cx="327660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90800" y="2209800"/>
            <a:ext cx="2971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67000" y="3352800"/>
            <a:ext cx="2895600" cy="129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90800" y="4572000"/>
            <a:ext cx="2895600" cy="1295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524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" y="857250"/>
            <a:ext cx="9113027" cy="5161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2932236" y="3707167"/>
            <a:ext cx="5150769" cy="2008242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defTabSz="685800">
              <a:defRPr/>
            </a:pPr>
            <a:r>
              <a:rPr lang="en-US" sz="124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72" y="2247129"/>
            <a:ext cx="2700338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1" y="937305"/>
            <a:ext cx="716583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bn-BD" altLang="en-US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3257550" y="2343150"/>
            <a:ext cx="5657850" cy="33701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bn-IN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 ফেরদৌস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>
              <a:defRPr/>
            </a:pPr>
            <a:r>
              <a:rPr lang="bn-IN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GB" sz="2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 defTabSz="685800">
              <a:defRPr/>
            </a:pPr>
            <a:r>
              <a:rPr lang="bn-IN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রামপাল সরকারি প্রাথমিক বিদ্যালয়</a:t>
            </a:r>
            <a:endParaRPr lang="en-GB" sz="3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>
              <a:defRPr/>
            </a:pP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3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GB" sz="3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defTabSz="685800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E-Mail:</a:t>
            </a:r>
          </a:p>
          <a:p>
            <a:pPr algn="ctr" defTabSz="685800">
              <a:defRPr/>
            </a:pPr>
            <a:r>
              <a:rPr lang="en-US" sz="3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fredousmaksuda95@gmail.com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ECDE6-1085-40E6-B2A7-0A2D21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43151"/>
            <a:ext cx="2459894" cy="28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9039"/>
            <a:ext cx="9144000" cy="6858000"/>
          </a:xfrm>
          <a:prstGeom prst="rect">
            <a:avLst/>
          </a:prstGeom>
        </p:spPr>
      </p:pic>
      <p:pic>
        <p:nvPicPr>
          <p:cNvPr id="3" name="Picture 2" descr="pre-primary-8,,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828800"/>
            <a:ext cx="3124200" cy="3883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6771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314049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শ্রেণিঃ প্রাক-প্রাথমিক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পরিচিতিঃ বিভিন্ন ধরনের আকৃতি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905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আজ আমাদের পাঠের বিষয়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57600" y="3117994"/>
            <a:ext cx="838200" cy="914400"/>
          </a:xfrm>
          <a:prstGeom prst="downArrow">
            <a:avLst>
              <a:gd name="adj1" fmla="val 533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76400" y="410238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ধরণের আকৃতি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438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* বিভিন্ন ধরণের আকৃতি সম্পর্কে ধারণা লাভ করবে।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609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বাস্তব উপকরণ প্রদর্শন </a:t>
            </a:r>
            <a:endParaRPr lang="en-GB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1155918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সহজলভ্য বাস্তব উপকরণ ব্যবহার করে বিভিন্ন ধরণের আকৃতি সম্বন্ধে ধারণা দিব।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-primar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74107"/>
            <a:ext cx="5181600" cy="4009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923" y="2639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ছবিতে তোমরা কী দেখতে পাচ্ছো?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7766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বল কোন আকৃতির?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900" y="58837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801701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গোল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04800"/>
            <a:ext cx="8610600" cy="6324600"/>
          </a:xfrm>
          <a:prstGeom prst="rect">
            <a:avLst/>
          </a:prstGeom>
        </p:spPr>
      </p:pic>
      <p:pic>
        <p:nvPicPr>
          <p:cNvPr id="3" name="Picture 2" descr="pre-primary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828800"/>
            <a:ext cx="3562350" cy="340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838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ছবিতে কী দেখতে পাচ্ছো?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বলতো এটি কোন আকৃতির?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1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743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কোণা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0509"/>
            <a:ext cx="8534400" cy="6172200"/>
          </a:xfrm>
          <a:prstGeom prst="rect">
            <a:avLst/>
          </a:prstGeom>
        </p:spPr>
      </p:pic>
      <p:pic>
        <p:nvPicPr>
          <p:cNvPr id="3" name="Picture 2" descr="pre-primary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013047"/>
            <a:ext cx="3505200" cy="3320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914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বলতো এটা কী?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ইট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99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(ইট কোন আকৃতির?) 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048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চারকোণা আকৃতির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158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 Meherab Ali</cp:lastModifiedBy>
  <cp:revision>22</cp:revision>
  <dcterms:created xsi:type="dcterms:W3CDTF">2006-08-16T00:00:00Z</dcterms:created>
  <dcterms:modified xsi:type="dcterms:W3CDTF">2021-02-13T03:21:56Z</dcterms:modified>
</cp:coreProperties>
</file>