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9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865BD-76E4-4186-B714-A852E2C25BED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DA5A5-186F-4D11-A4EB-51221B52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1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44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39241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75363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75837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7274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4989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12227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14515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3759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8399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59871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3584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8401050" y="5943600"/>
            <a:ext cx="4572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7886700" y="5969000"/>
            <a:ext cx="4572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7372350" y="5981700"/>
            <a:ext cx="4572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289016" y="6248401"/>
            <a:ext cx="36936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15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0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newsflash/>
    <p:sndAc>
      <p:stSnd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32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EC793-21B0-4BBE-A452-099744581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44" y="1108167"/>
            <a:ext cx="6336237" cy="46110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A8EF3C-68A6-4347-A8CB-A5F1541A76B6}"/>
              </a:ext>
            </a:extLst>
          </p:cNvPr>
          <p:cNvSpPr/>
          <p:nvPr/>
        </p:nvSpPr>
        <p:spPr>
          <a:xfrm>
            <a:off x="1119073" y="2436421"/>
            <a:ext cx="6657014" cy="198515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bn-IN" sz="1245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45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7234F5A-9B14-4693-A4C4-32B762F2C5AD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frame">
            <a:avLst>
              <a:gd name="adj1" fmla="val 4739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5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9498"/>
            <a:ext cx="8518357" cy="6107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900872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এসো আমরা দুটি ছবি দেখি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485647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ছবি দুটি থেকে মোটা-চিকন চিহ্নিত কর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re-primary(M+C)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209800"/>
            <a:ext cx="2847975" cy="3326860"/>
          </a:xfrm>
          <a:prstGeom prst="rect">
            <a:avLst/>
          </a:prstGeom>
        </p:spPr>
      </p:pic>
      <p:pic>
        <p:nvPicPr>
          <p:cNvPr id="7" name="Picture 6" descr="Pre-primary(M+C)-3,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2133600"/>
            <a:ext cx="3322320" cy="3322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0700" y="5455920"/>
            <a:ext cx="152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486400"/>
            <a:ext cx="17526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চিকন</a:t>
            </a:r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5642"/>
            <a:ext cx="8686800" cy="650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14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এই ছবিটা দেখ এবং মোটা-চিকন চিহ্নিত কর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e-primary(M+C)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1905000"/>
            <a:ext cx="5597912" cy="370592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76400" y="3048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81000" y="2920425"/>
            <a:ext cx="13716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চিকন</a:t>
            </a:r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58000" y="29718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94917" y="2918080"/>
            <a:ext cx="12192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-primary(M+C)-1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133600"/>
            <a:ext cx="3810000" cy="3124200"/>
          </a:xfrm>
          <a:prstGeom prst="rect">
            <a:avLst/>
          </a:prstGeom>
        </p:spPr>
      </p:pic>
      <p:pic>
        <p:nvPicPr>
          <p:cNvPr id="3" name="Picture 2" descr="Pre-primary(M+C)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133600"/>
            <a:ext cx="39624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04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এসো আরও দুটি ছবি দেখি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926812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বলতো এই ছবিতে কোনটি মোটা, কোনটি চিকন?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410200"/>
            <a:ext cx="28956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চিকন</a:t>
            </a:r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5410200"/>
            <a:ext cx="16764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বলতো এই ছবিতে কোনটি মোটা-কোনটি চিকন? 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e-primary(M+C)-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524000"/>
            <a:ext cx="1295400" cy="2590800"/>
          </a:xfrm>
          <a:prstGeom prst="rect">
            <a:avLst/>
          </a:prstGeom>
        </p:spPr>
      </p:pic>
      <p:pic>
        <p:nvPicPr>
          <p:cNvPr id="5" name="Picture 4" descr="Pre-primary(M+C)-6,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1494183"/>
            <a:ext cx="1676400" cy="254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343400"/>
            <a:ext cx="16764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চিকন</a:t>
            </a:r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4267200"/>
            <a:ext cx="13716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ছবিগুলো থেকে মোটা ও চিকন আলাদা করে সাজাই-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re-primary(M+C)-7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00200"/>
            <a:ext cx="1905000" cy="1981200"/>
          </a:xfrm>
          <a:prstGeom prst="rect">
            <a:avLst/>
          </a:prstGeom>
        </p:spPr>
      </p:pic>
      <p:pic>
        <p:nvPicPr>
          <p:cNvPr id="4" name="Picture 3" descr="Pre-primary(M+C)-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600200"/>
            <a:ext cx="1844040" cy="1981200"/>
          </a:xfrm>
          <a:prstGeom prst="rect">
            <a:avLst/>
          </a:prstGeom>
        </p:spPr>
      </p:pic>
      <p:pic>
        <p:nvPicPr>
          <p:cNvPr id="5" name="Picture 4" descr="Pre-primary(M+C)-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1600200"/>
            <a:ext cx="1783489" cy="1981200"/>
          </a:xfrm>
          <a:prstGeom prst="rect">
            <a:avLst/>
          </a:prstGeom>
        </p:spPr>
      </p:pic>
      <p:pic>
        <p:nvPicPr>
          <p:cNvPr id="6" name="Picture 5" descr="Pre-primary(M+C)-8,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1600200"/>
            <a:ext cx="1640614" cy="1905000"/>
          </a:xfrm>
          <a:prstGeom prst="rect">
            <a:avLst/>
          </a:prstGeom>
        </p:spPr>
      </p:pic>
      <p:pic>
        <p:nvPicPr>
          <p:cNvPr id="7" name="Picture 6" descr="Pre-primary(M+C)-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1600200"/>
            <a:ext cx="701040" cy="1828800"/>
          </a:xfrm>
          <a:prstGeom prst="rect">
            <a:avLst/>
          </a:prstGeom>
        </p:spPr>
      </p:pic>
      <p:pic>
        <p:nvPicPr>
          <p:cNvPr id="8" name="Picture 7" descr="Pre-primary(M+C)-6,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1600200"/>
            <a:ext cx="9144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4191000"/>
            <a:ext cx="16764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মোটা - </a:t>
            </a:r>
            <a:endParaRPr lang="en-GB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4126914"/>
            <a:ext cx="19812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চিকন - </a:t>
            </a:r>
            <a:endParaRPr lang="en-GB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92" y="381000"/>
            <a:ext cx="8656608" cy="6117336"/>
          </a:xfrm>
          <a:prstGeom prst="rect">
            <a:avLst/>
          </a:prstGeom>
        </p:spPr>
      </p:pic>
      <p:pic>
        <p:nvPicPr>
          <p:cNvPr id="3" name="Picture 2" descr="Pre-primary(M+C)-6,,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362200"/>
            <a:ext cx="2286000" cy="2514600"/>
          </a:xfrm>
          <a:prstGeom prst="rect">
            <a:avLst/>
          </a:prstGeom>
        </p:spPr>
      </p:pic>
      <p:pic>
        <p:nvPicPr>
          <p:cNvPr id="4" name="Picture 3" descr="Pre-primary(M+C)-6,,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362200"/>
            <a:ext cx="22860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914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3443" y="1438736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ছবি দুটির মধ্যে চিকন চিহ্নিত কর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02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89795"/>
            <a:ext cx="8305800" cy="6221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066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এই ছবিটা থেকে মোটা চিহ্নিত কর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e-primary(M+C)-1,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200071"/>
            <a:ext cx="3886200" cy="3352800"/>
          </a:xfrm>
          <a:prstGeom prst="rect">
            <a:avLst/>
          </a:prstGeom>
        </p:spPr>
      </p:pic>
      <p:sp>
        <p:nvSpPr>
          <p:cNvPr id="5" name="Cross 4"/>
          <p:cNvSpPr/>
          <p:nvPr/>
        </p:nvSpPr>
        <p:spPr>
          <a:xfrm>
            <a:off x="4267200" y="3429000"/>
            <a:ext cx="381000" cy="457200"/>
          </a:xfrm>
          <a:prstGeom prst="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" y="857250"/>
            <a:ext cx="9113027" cy="51610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2932236" y="3707167"/>
            <a:ext cx="5150769" cy="2008242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pPr defTabSz="685800">
              <a:defRPr/>
            </a:pPr>
            <a:r>
              <a:rPr lang="en-US" sz="124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72" y="2247129"/>
            <a:ext cx="2700338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1" y="937305"/>
            <a:ext cx="716583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bn-BD" altLang="en-US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3257550" y="2343150"/>
            <a:ext cx="5657850" cy="33701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bn-IN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মাকসুদা ফেরদৌস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685800">
              <a:defRPr/>
            </a:pPr>
            <a:r>
              <a:rPr lang="bn-IN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en-GB" sz="24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 defTabSz="685800">
              <a:defRPr/>
            </a:pPr>
            <a:r>
              <a:rPr lang="bn-IN" sz="3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রামপাল সরকারি প্রাথমিক বিদ্যালয়</a:t>
            </a:r>
            <a:endParaRPr lang="en-GB" sz="3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685800">
              <a:defRPr/>
            </a:pPr>
            <a:r>
              <a:rPr lang="en-GB" sz="3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GB" sz="3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GB" sz="3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3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GB" sz="3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defTabSz="685800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E-Mail:</a:t>
            </a:r>
          </a:p>
          <a:p>
            <a:pPr algn="ctr" defTabSz="685800">
              <a:defRPr/>
            </a:pPr>
            <a:r>
              <a:rPr lang="en-US" sz="3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fredousmaksuda95@gmail.com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ECDE6-1085-40E6-B2A7-0A2D21ABB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343151"/>
            <a:ext cx="2459894" cy="288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0921"/>
      </p:ext>
    </p:extLst>
  </p:cSld>
  <p:clrMapOvr>
    <a:masterClrMapping/>
  </p:clrMapOvr>
  <p:transition spd="slow" advClick="0" advTm="1000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838200"/>
            <a:ext cx="32766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GB" sz="4000" b="1" u="sng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e-primary-8,,,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905000"/>
            <a:ext cx="2764536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4736" y="1647497"/>
            <a:ext cx="3733800" cy="35394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শ্রেণিঃ প্রাক-প্রাথমিক </a:t>
            </a:r>
          </a:p>
          <a:p>
            <a:pPr algn="ctr"/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pPr algn="ctr"/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 শিরোনামঃ তুলনা করা </a:t>
            </a:r>
          </a:p>
          <a:p>
            <a:pPr algn="ctr"/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পাঠ্যাংশঃ মোটা-চিকন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636" y="241012"/>
            <a:ext cx="55626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GB" sz="3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 food-12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43000"/>
            <a:ext cx="2650788" cy="2144486"/>
          </a:xfrm>
          <a:prstGeom prst="rect">
            <a:avLst/>
          </a:prstGeom>
        </p:spPr>
      </p:pic>
      <p:pic>
        <p:nvPicPr>
          <p:cNvPr id="4" name="Picture 3" descr="Pre-primary(M+C)-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143000"/>
            <a:ext cx="701040" cy="2126974"/>
          </a:xfrm>
          <a:prstGeom prst="rect">
            <a:avLst/>
          </a:prstGeom>
        </p:spPr>
      </p:pic>
      <p:pic>
        <p:nvPicPr>
          <p:cNvPr id="5" name="Picture 4" descr="Pre-primary(M+C)-6,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1143000"/>
            <a:ext cx="1261872" cy="2163417"/>
          </a:xfrm>
          <a:prstGeom prst="rect">
            <a:avLst/>
          </a:prstGeom>
        </p:spPr>
      </p:pic>
      <p:pic>
        <p:nvPicPr>
          <p:cNvPr id="6" name="Picture 5" descr="Pre-primary(M+C)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429000"/>
            <a:ext cx="4191000" cy="2895600"/>
          </a:xfrm>
          <a:prstGeom prst="rect">
            <a:avLst/>
          </a:prstGeom>
        </p:spPr>
      </p:pic>
      <p:pic>
        <p:nvPicPr>
          <p:cNvPr id="7" name="Picture 6" descr="Pre-primary(M+C)-1,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3429000"/>
            <a:ext cx="4199965" cy="2895600"/>
          </a:xfrm>
          <a:prstGeom prst="rect">
            <a:avLst/>
          </a:prstGeom>
        </p:spPr>
      </p:pic>
      <p:pic>
        <p:nvPicPr>
          <p:cNvPr id="8" name="Picture 7" descr="Pre-primary(M+C)-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1143000"/>
            <a:ext cx="1826479" cy="2133600"/>
          </a:xfrm>
          <a:prstGeom prst="rect">
            <a:avLst/>
          </a:prstGeom>
        </p:spPr>
      </p:pic>
      <p:pic>
        <p:nvPicPr>
          <p:cNvPr id="9" name="Picture 8" descr="Pre-primary(M+C)-3,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6600" y="1143000"/>
            <a:ext cx="1676400" cy="2133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538162"/>
            <a:ext cx="8191500" cy="5781675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3" name="TextBox 2"/>
          <p:cNvSpPr txBox="1"/>
          <p:nvPr/>
        </p:nvSpPr>
        <p:spPr>
          <a:xfrm>
            <a:off x="1371600" y="1371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ছবিগুলো কি সব একই প্রকারের?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1879313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438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তাহলে ছবিগুলোর মধ্যে কী কোন পার্থক্য রয়েছে?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99193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হ্যাঁ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581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এই পার্থক্যকে আমরা কী বলতে পারি?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9508" y="410776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তুলনা করা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0008" y="462902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(মোটা-চিকন)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33400"/>
            <a:ext cx="8382000" cy="5791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9591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276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* বিভিন্ন জিনিসের মধ্যে তুলনা করতে পারবে।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369498"/>
            <a:ext cx="8624636" cy="6183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752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বাস্তব উপকরণ প্রদর্শন </a:t>
            </a:r>
            <a:endParaRPr lang="en-GB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0" y="2875627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সহজলভ্য বাস্তব উপকরণ ব্যবহার করে বিভিন্ন জিনিসের মধ্যে মোটা ও চিকন সম্বন্ধে ধারণা দিব।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-primary(M+C)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905000"/>
            <a:ext cx="4724400" cy="3814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28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এসো আমরা একটি ছবি দেখি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5778" y="874931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ছবিটার মধ্যে কে মোটা, কে চিকন?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00200" y="3810000"/>
            <a:ext cx="1752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3657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705600" y="37338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6130"/>
            <a:ext cx="8686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89829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এসো দুটি ছবি দেখি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1126837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বলতো দুটি ছবির মধ্যে কোনটি মোটা, কোনটি চিকন?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re-primary(M+C)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057400"/>
            <a:ext cx="3200400" cy="3248167"/>
          </a:xfrm>
          <a:prstGeom prst="rect">
            <a:avLst/>
          </a:prstGeom>
        </p:spPr>
      </p:pic>
      <p:pic>
        <p:nvPicPr>
          <p:cNvPr id="6" name="Picture 5" descr="Pre-primary(M+C)-4,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2057400"/>
            <a:ext cx="3638550" cy="3248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5334000"/>
            <a:ext cx="24384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282625"/>
            <a:ext cx="1905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চিকন</a:t>
            </a:r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202</Words>
  <Application>Microsoft Office PowerPoint</Application>
  <PresentationFormat>On-screen Show (4:3)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Md Meherab Ali</cp:lastModifiedBy>
  <cp:revision>28</cp:revision>
  <dcterms:created xsi:type="dcterms:W3CDTF">2006-08-16T00:00:00Z</dcterms:created>
  <dcterms:modified xsi:type="dcterms:W3CDTF">2021-02-15T08:59:53Z</dcterms:modified>
</cp:coreProperties>
</file>