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9"/>
  </p:notesMasterIdLst>
  <p:sldIdLst>
    <p:sldId id="296" r:id="rId3"/>
    <p:sldId id="294" r:id="rId4"/>
    <p:sldId id="256" r:id="rId5"/>
    <p:sldId id="265" r:id="rId6"/>
    <p:sldId id="264" r:id="rId7"/>
    <p:sldId id="263" r:id="rId8"/>
    <p:sldId id="275" r:id="rId9"/>
    <p:sldId id="291" r:id="rId10"/>
    <p:sldId id="288" r:id="rId11"/>
    <p:sldId id="290" r:id="rId12"/>
    <p:sldId id="287" r:id="rId13"/>
    <p:sldId id="285" r:id="rId14"/>
    <p:sldId id="292" r:id="rId15"/>
    <p:sldId id="284" r:id="rId16"/>
    <p:sldId id="281" r:id="rId17"/>
    <p:sldId id="29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09" autoAdjust="0"/>
    <p:restoredTop sz="94660"/>
  </p:normalViewPr>
  <p:slideViewPr>
    <p:cSldViewPr snapToGrid="0">
      <p:cViewPr varScale="1">
        <p:scale>
          <a:sx n="60" d="100"/>
          <a:sy n="60" d="100"/>
        </p:scale>
        <p:origin x="7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C0170-02EC-48A4-96A9-D374FF1ABB34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B9B87-AD17-4850-B69D-E354D0881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95EB8-D9B0-4299-8B37-07EFABD2325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447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96029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42148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2420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60750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28645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32999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56735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52513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7115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60400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75646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79836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01372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69537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00032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97006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96673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58013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19915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68330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06531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8640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0" i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67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1000">
    <p:newsflash/>
    <p:sndAc>
      <p:stSnd>
        <p:snd r:embed="rId1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5" y="6248402"/>
            <a:ext cx="369364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1500" b="0" i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lang="en-US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05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 advTm="1000">
    <p:newsflash/>
    <p:sndAc>
      <p:stSnd>
        <p:snd r:embed="rId1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5EC793-21B0-4BBE-A452-099744581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745" y="1108168"/>
            <a:ext cx="6336237" cy="46110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A8EF3C-68A6-4347-A8CB-A5F1541A76B6}"/>
              </a:ext>
            </a:extLst>
          </p:cNvPr>
          <p:cNvSpPr/>
          <p:nvPr/>
        </p:nvSpPr>
        <p:spPr>
          <a:xfrm>
            <a:off x="2643073" y="2436422"/>
            <a:ext cx="6657014" cy="198515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bn-IN" sz="1245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2450" b="1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latin typeface="Calibri"/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B7234F5A-9B14-4693-A4C4-32B762F2C5AD}"/>
              </a:ext>
            </a:extLst>
          </p:cNvPr>
          <p:cNvSpPr/>
          <p:nvPr/>
        </p:nvSpPr>
        <p:spPr>
          <a:xfrm>
            <a:off x="1452350" y="857250"/>
            <a:ext cx="9215651" cy="5143500"/>
          </a:xfrm>
          <a:prstGeom prst="frame">
            <a:avLst>
              <a:gd name="adj1" fmla="val 4739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85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3" name="applaus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5018" y="574821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পাচ্ছো?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9644" y="4373091"/>
            <a:ext cx="39634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টিয়া পাখি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50733" y="2336349"/>
            <a:ext cx="2316678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IN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325" y="1448326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IN" sz="1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2" t="1414" r="18485" b="6870"/>
          <a:stretch/>
        </p:blipFill>
        <p:spPr>
          <a:xfrm flipH="1">
            <a:off x="2466158" y="1474998"/>
            <a:ext cx="1136823" cy="146209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2" t="1414" r="18485" b="6870"/>
          <a:stretch/>
        </p:blipFill>
        <p:spPr>
          <a:xfrm flipH="1">
            <a:off x="3193367" y="1474998"/>
            <a:ext cx="1136823" cy="146209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2" t="1414" r="18485" b="6870"/>
          <a:stretch/>
        </p:blipFill>
        <p:spPr>
          <a:xfrm flipH="1">
            <a:off x="3920576" y="1474998"/>
            <a:ext cx="1136823" cy="146209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2" t="1414" r="18485" b="6870"/>
          <a:stretch/>
        </p:blipFill>
        <p:spPr>
          <a:xfrm flipH="1">
            <a:off x="4691231" y="1464729"/>
            <a:ext cx="1136823" cy="146209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2" t="1414" r="18485" b="6870"/>
          <a:stretch/>
        </p:blipFill>
        <p:spPr>
          <a:xfrm flipH="1">
            <a:off x="5249058" y="1511979"/>
            <a:ext cx="1136823" cy="146209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2" t="1414" r="18485" b="6870"/>
          <a:stretch/>
        </p:blipFill>
        <p:spPr>
          <a:xfrm flipH="1">
            <a:off x="2097827" y="2869120"/>
            <a:ext cx="1136823" cy="146209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2" t="1414" r="18485" b="6870"/>
          <a:stretch/>
        </p:blipFill>
        <p:spPr>
          <a:xfrm flipH="1">
            <a:off x="2915413" y="2903104"/>
            <a:ext cx="1136823" cy="146209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2" t="1414" r="18485" b="6870"/>
          <a:stretch/>
        </p:blipFill>
        <p:spPr>
          <a:xfrm flipH="1">
            <a:off x="3862104" y="2799026"/>
            <a:ext cx="1136823" cy="146209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2" t="1414" r="18485" b="6870"/>
          <a:stretch/>
        </p:blipFill>
        <p:spPr>
          <a:xfrm flipH="1">
            <a:off x="4589314" y="2806414"/>
            <a:ext cx="1136823" cy="146209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2" t="1414" r="18485" b="6870"/>
          <a:stretch/>
        </p:blipFill>
        <p:spPr>
          <a:xfrm flipH="1">
            <a:off x="5251275" y="2820242"/>
            <a:ext cx="1136823" cy="146209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2" t="1414" r="18485" b="6870"/>
          <a:stretch/>
        </p:blipFill>
        <p:spPr>
          <a:xfrm flipH="1">
            <a:off x="6916304" y="2161154"/>
            <a:ext cx="1136823" cy="146209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2" t="1414" r="18485" b="6870"/>
          <a:stretch/>
        </p:blipFill>
        <p:spPr>
          <a:xfrm flipH="1">
            <a:off x="7629194" y="2172059"/>
            <a:ext cx="1136823" cy="146209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483" y="5770147"/>
            <a:ext cx="10492125" cy="446691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805334" y="5291768"/>
            <a:ext cx="10476796" cy="437989"/>
          </a:xfrm>
          <a:prstGeom prst="roundRect">
            <a:avLst/>
          </a:prstGeom>
          <a:gradFill>
            <a:gsLst>
              <a:gs pos="0">
                <a:srgbClr val="FFC000"/>
              </a:gs>
              <a:gs pos="53000">
                <a:schemeClr val="accent3">
                  <a:lumMod val="40000"/>
                  <a:lumOff val="60000"/>
                </a:schemeClr>
              </a:gs>
              <a:gs pos="2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919010" y="5347990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960574" y="5805877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409780" y="5359046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842345" y="5347990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313470" y="5376636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746035" y="5362638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212315" y="5347990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703085" y="5359046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135650" y="5347990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606775" y="5376636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039340" y="5347990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472613" y="5793940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97827" y="1369228"/>
            <a:ext cx="7086050" cy="299596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83031"/>
      </p:ext>
    </p:extLst>
  </p:cSld>
  <p:clrMapOvr>
    <a:masterClrMapping/>
  </p:clrMapOvr>
  <p:transition spd="slow" advClick="0" advTm="1000"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0" grpId="0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7706" y="598755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পাচ্ছো? </a:t>
            </a:r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8710" y="4206395"/>
            <a:ext cx="39634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বেলুন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54998" y="2237070"/>
            <a:ext cx="2476551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IN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6935" y="1452392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IN" sz="1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 descr="bellok.pn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2411662" y="1712084"/>
            <a:ext cx="1437359" cy="1437359"/>
          </a:xfrm>
          <a:prstGeom prst="rect">
            <a:avLst/>
          </a:prstGeom>
        </p:spPr>
      </p:pic>
      <p:pic>
        <p:nvPicPr>
          <p:cNvPr id="22" name="Picture 21" descr="bellok.pn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3184378" y="1768647"/>
            <a:ext cx="1437359" cy="1437359"/>
          </a:xfrm>
          <a:prstGeom prst="rect">
            <a:avLst/>
          </a:prstGeom>
        </p:spPr>
      </p:pic>
      <p:pic>
        <p:nvPicPr>
          <p:cNvPr id="24" name="Picture 23" descr="bellok.pn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3918617" y="1823979"/>
            <a:ext cx="1437359" cy="1437359"/>
          </a:xfrm>
          <a:prstGeom prst="rect">
            <a:avLst/>
          </a:prstGeom>
        </p:spPr>
      </p:pic>
      <p:pic>
        <p:nvPicPr>
          <p:cNvPr id="25" name="Picture 24" descr="bellok.pn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4710314" y="1762047"/>
            <a:ext cx="1437359" cy="1437359"/>
          </a:xfrm>
          <a:prstGeom prst="rect">
            <a:avLst/>
          </a:prstGeom>
        </p:spPr>
      </p:pic>
      <p:pic>
        <p:nvPicPr>
          <p:cNvPr id="26" name="Picture 25" descr="bellok.pn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5456921" y="1775836"/>
            <a:ext cx="1437359" cy="1437359"/>
          </a:xfrm>
          <a:prstGeom prst="rect">
            <a:avLst/>
          </a:prstGeom>
        </p:spPr>
      </p:pic>
      <p:pic>
        <p:nvPicPr>
          <p:cNvPr id="27" name="Picture 26" descr="bellok.pn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2450137" y="2769036"/>
            <a:ext cx="1437359" cy="1437359"/>
          </a:xfrm>
          <a:prstGeom prst="rect">
            <a:avLst/>
          </a:prstGeom>
        </p:spPr>
      </p:pic>
      <p:pic>
        <p:nvPicPr>
          <p:cNvPr id="28" name="Picture 27" descr="bellok.pn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3158269" y="2732658"/>
            <a:ext cx="1437359" cy="1437359"/>
          </a:xfrm>
          <a:prstGeom prst="rect">
            <a:avLst/>
          </a:prstGeom>
        </p:spPr>
      </p:pic>
      <p:pic>
        <p:nvPicPr>
          <p:cNvPr id="29" name="Picture 28" descr="bellok.pn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3918618" y="2773048"/>
            <a:ext cx="1437359" cy="1437359"/>
          </a:xfrm>
          <a:prstGeom prst="rect">
            <a:avLst/>
          </a:prstGeom>
        </p:spPr>
      </p:pic>
      <p:pic>
        <p:nvPicPr>
          <p:cNvPr id="30" name="Picture 29" descr="bellok.pn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4677391" y="2775831"/>
            <a:ext cx="1437359" cy="1437359"/>
          </a:xfrm>
          <a:prstGeom prst="rect">
            <a:avLst/>
          </a:prstGeom>
        </p:spPr>
      </p:pic>
      <p:pic>
        <p:nvPicPr>
          <p:cNvPr id="31" name="Picture 30" descr="bellok.pn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5418220" y="2769036"/>
            <a:ext cx="1437359" cy="1437359"/>
          </a:xfrm>
          <a:prstGeom prst="rect">
            <a:avLst/>
          </a:prstGeom>
        </p:spPr>
      </p:pic>
      <p:pic>
        <p:nvPicPr>
          <p:cNvPr id="32" name="Picture 31" descr="bellok.pn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6561865" y="2159916"/>
            <a:ext cx="1437359" cy="1437359"/>
          </a:xfrm>
          <a:prstGeom prst="rect">
            <a:avLst/>
          </a:prstGeom>
        </p:spPr>
      </p:pic>
      <p:pic>
        <p:nvPicPr>
          <p:cNvPr id="34" name="Picture 33" descr="bellok.pn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7202590" y="2180111"/>
            <a:ext cx="1437359" cy="143735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83" y="5770147"/>
            <a:ext cx="10492125" cy="446691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805334" y="5291768"/>
            <a:ext cx="10476796" cy="437989"/>
          </a:xfrm>
          <a:prstGeom prst="roundRect">
            <a:avLst/>
          </a:prstGeom>
          <a:gradFill>
            <a:gsLst>
              <a:gs pos="0">
                <a:srgbClr val="FFC000"/>
              </a:gs>
              <a:gs pos="53000">
                <a:schemeClr val="accent3">
                  <a:lumMod val="40000"/>
                  <a:lumOff val="60000"/>
                </a:schemeClr>
              </a:gs>
              <a:gs pos="2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919010" y="5347990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960574" y="5805877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409780" y="5359046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842345" y="5347990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313470" y="5376636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746035" y="5362638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212315" y="5347990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703085" y="5359046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135650" y="5347990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606775" y="5376636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039340" y="5347990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409780" y="5818735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63785" y="1762047"/>
            <a:ext cx="6402734" cy="2403958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974481" y="5347990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465251" y="5359046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897816" y="5347990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368941" y="5376636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58801"/>
      </p:ext>
    </p:extLst>
  </p:cSld>
  <p:clrMapOvr>
    <a:masterClrMapping/>
  </p:clrMapOvr>
  <p:transition spd="slow" advClick="0" advTm="1000"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0" grpId="0"/>
      <p:bldP spid="37" grpId="0" animBg="1"/>
      <p:bldP spid="38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39" grpId="0" animBg="1"/>
      <p:bldP spid="42" grpId="0" animBg="1"/>
      <p:bldP spid="50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0950905" flipV="1">
            <a:off x="9681883" y="2759163"/>
            <a:ext cx="1784792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613098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আবার একটু দেখে নিই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114495" y="1695177"/>
            <a:ext cx="7938625" cy="3387120"/>
            <a:chOff x="1114495" y="1695177"/>
            <a:chExt cx="7938625" cy="3387120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22" b="100000" l="0" r="955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495" y="1710294"/>
              <a:ext cx="1621904" cy="1103133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22" b="100000" l="0" r="955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8051" y="1695177"/>
              <a:ext cx="1621904" cy="1103133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22" b="100000" l="0" r="955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4791" y="1727984"/>
              <a:ext cx="1621904" cy="1103133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22" b="100000" l="0" r="955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5552" y="1710294"/>
              <a:ext cx="1621904" cy="1103133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22" b="100000" l="0" r="955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405" y="2891547"/>
              <a:ext cx="1621904" cy="110313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22" b="100000" l="0" r="955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6399" y="2924354"/>
              <a:ext cx="1621904" cy="1103133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22" b="100000" l="0" r="955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8308" y="2906664"/>
              <a:ext cx="1621904" cy="1103133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22" b="100000" l="0" r="955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9307" y="2904611"/>
              <a:ext cx="1621904" cy="1103133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22" b="100000" l="0" r="955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0091" y="1743783"/>
              <a:ext cx="1621904" cy="1103133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22" b="100000" l="0" r="955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1216" y="2813427"/>
              <a:ext cx="1621904" cy="1103133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22" b="100000" l="0" r="955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6399" y="3979164"/>
              <a:ext cx="1621904" cy="1103133"/>
            </a:xfrm>
            <a:prstGeom prst="rect">
              <a:avLst/>
            </a:prstGeom>
          </p:spPr>
        </p:pic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E383EB2D-510A-F84B-96BB-2835D9A05B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51" y="3993905"/>
            <a:ext cx="1548452" cy="112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302"/>
      </p:ext>
    </p:extLst>
  </p:cSld>
  <p:clrMapOvr>
    <a:masterClrMapping/>
  </p:clrMapOvr>
  <p:transition spd="slow" advClick="0" advTm="1000"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9A1FAE-5981-054F-AC0D-47EDFF01A83E}"/>
              </a:ext>
            </a:extLst>
          </p:cNvPr>
          <p:cNvSpPr txBox="1"/>
          <p:nvPr/>
        </p:nvSpPr>
        <p:spPr>
          <a:xfrm>
            <a:off x="3663710" y="2575723"/>
            <a:ext cx="4300615" cy="132343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8000" dirty="0" err="1">
                <a:solidFill>
                  <a:srgbClr val="FFC000"/>
                </a:solidFill>
              </a:rPr>
              <a:t>মূল্যায়নঃ</a:t>
            </a:r>
            <a:endParaRPr lang="en-US" sz="8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94817"/>
      </p:ext>
    </p:extLst>
  </p:cSld>
  <p:clrMapOvr>
    <a:masterClrMapping/>
  </p:clrMapOvr>
  <p:transition spd="slow" advClick="0" advTm="1000"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1445" y="584750"/>
            <a:ext cx="8978642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বক্সে </a:t>
            </a:r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১১ট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ইট আছে তা দেখাও? </a:t>
            </a:r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69077" y="3249465"/>
            <a:ext cx="9872996" cy="1292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143768" y="1741629"/>
            <a:ext cx="9898305" cy="1292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134773" y="4794042"/>
            <a:ext cx="9907300" cy="12927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5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93" y="1760389"/>
            <a:ext cx="986951" cy="98695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5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650" y="1855145"/>
            <a:ext cx="986951" cy="98695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5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610" y="1897292"/>
            <a:ext cx="986951" cy="98695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5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820" y="1911911"/>
            <a:ext cx="986951" cy="98695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5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852" y="1909306"/>
            <a:ext cx="986951" cy="98695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5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059" y="1894516"/>
            <a:ext cx="986951" cy="98695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5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499" y="1957767"/>
            <a:ext cx="986951" cy="98695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5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229" y="1962336"/>
            <a:ext cx="986951" cy="986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89778" l="5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182">
            <a:off x="1049841" y="3205945"/>
            <a:ext cx="1293189" cy="129318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89778" l="5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182">
            <a:off x="1608366" y="3237344"/>
            <a:ext cx="1293189" cy="129318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89778" l="5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182">
            <a:off x="2187523" y="3249233"/>
            <a:ext cx="1293189" cy="129318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89778" l="5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182">
            <a:off x="2680998" y="3273163"/>
            <a:ext cx="1293189" cy="129318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89778" l="5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182">
            <a:off x="3228678" y="3329843"/>
            <a:ext cx="1293189" cy="129318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89778" l="5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182">
            <a:off x="5363133" y="3273163"/>
            <a:ext cx="1293189" cy="129318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89778" l="5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182">
            <a:off x="5869503" y="3302517"/>
            <a:ext cx="1293189" cy="129318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89778" l="5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182">
            <a:off x="6466930" y="3317193"/>
            <a:ext cx="1293189" cy="129318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89778" l="5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182">
            <a:off x="7136288" y="3285977"/>
            <a:ext cx="1293189" cy="12931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5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23" y="4919968"/>
            <a:ext cx="1280689" cy="105301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5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903" y="4961232"/>
            <a:ext cx="1280689" cy="105301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5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047" y="4947840"/>
            <a:ext cx="1280689" cy="105301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5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771" y="5004520"/>
            <a:ext cx="1280689" cy="105301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5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722" y="5016540"/>
            <a:ext cx="1280689" cy="105301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5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290" y="4893436"/>
            <a:ext cx="1280689" cy="105301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5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438" y="4893435"/>
            <a:ext cx="1280689" cy="105301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5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568" y="4893434"/>
            <a:ext cx="1280689" cy="105301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5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769" y="4919968"/>
            <a:ext cx="1280689" cy="105301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5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814" y="2003933"/>
            <a:ext cx="986951" cy="98695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5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410" y="1972717"/>
            <a:ext cx="986951" cy="98695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5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405" y="1957767"/>
            <a:ext cx="986951" cy="986951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797997" y="1622055"/>
            <a:ext cx="1326711" cy="1099244"/>
            <a:chOff x="9850582" y="1654550"/>
            <a:chExt cx="1326711" cy="1099244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9850582" y="2093335"/>
              <a:ext cx="393770" cy="549622"/>
            </a:xfrm>
            <a:prstGeom prst="line">
              <a:avLst/>
            </a:prstGeom>
            <a:ln w="1619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10244352" y="1654550"/>
              <a:ext cx="932941" cy="1099244"/>
            </a:xfrm>
            <a:prstGeom prst="line">
              <a:avLst/>
            </a:prstGeom>
            <a:ln w="1619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205470"/>
      </p:ext>
    </p:extLst>
  </p:cSld>
  <p:clrMapOvr>
    <a:masterClrMapping/>
  </p:clrMapOvr>
  <p:transition spd="slow" advClick="0" advTm="1000"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1103" y="621424"/>
            <a:ext cx="10115479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বক্সে </a:t>
            </a:r>
            <a: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 শসা আছে তা দেখাও?  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69077" y="3249465"/>
            <a:ext cx="9872996" cy="1292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143768" y="1741629"/>
            <a:ext cx="9898305" cy="1292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134773" y="4794042"/>
            <a:ext cx="9907300" cy="12927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5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182">
            <a:off x="1049841" y="3205945"/>
            <a:ext cx="1293189" cy="129318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5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182">
            <a:off x="1608366" y="3237344"/>
            <a:ext cx="1293189" cy="129318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5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182">
            <a:off x="2187523" y="3249233"/>
            <a:ext cx="1293189" cy="129318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5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182">
            <a:off x="2680998" y="3273163"/>
            <a:ext cx="1293189" cy="129318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5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182">
            <a:off x="3228678" y="3329843"/>
            <a:ext cx="1293189" cy="129318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5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182">
            <a:off x="5363133" y="3273163"/>
            <a:ext cx="1293189" cy="129318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5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182">
            <a:off x="5869503" y="3302517"/>
            <a:ext cx="1293189" cy="12931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000" l="5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23" y="4919968"/>
            <a:ext cx="1280689" cy="105301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000" l="5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903" y="4961232"/>
            <a:ext cx="1280689" cy="105301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000" l="5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047" y="4947840"/>
            <a:ext cx="1280689" cy="105301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000" l="5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771" y="5004520"/>
            <a:ext cx="1280689" cy="105301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000" l="5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722" y="5016540"/>
            <a:ext cx="1280689" cy="105301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000" l="5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054" y="4929255"/>
            <a:ext cx="1280689" cy="1053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5210" l="2649" r="327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815"/>
          <a:stretch/>
        </p:blipFill>
        <p:spPr>
          <a:xfrm>
            <a:off x="1386853" y="1811419"/>
            <a:ext cx="577875" cy="12688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5210" l="2649" r="327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815"/>
          <a:stretch/>
        </p:blipFill>
        <p:spPr>
          <a:xfrm>
            <a:off x="1950924" y="1866845"/>
            <a:ext cx="577875" cy="126883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5210" l="2649" r="327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815"/>
          <a:stretch/>
        </p:blipFill>
        <p:spPr>
          <a:xfrm>
            <a:off x="2427614" y="1854709"/>
            <a:ext cx="577875" cy="126883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5210" l="2649" r="327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815"/>
          <a:stretch/>
        </p:blipFill>
        <p:spPr>
          <a:xfrm>
            <a:off x="2901739" y="1852683"/>
            <a:ext cx="577875" cy="126883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5210" l="2649" r="327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815"/>
          <a:stretch/>
        </p:blipFill>
        <p:spPr>
          <a:xfrm>
            <a:off x="3478724" y="1880064"/>
            <a:ext cx="577875" cy="126883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5210" l="2649" r="327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815"/>
          <a:stretch/>
        </p:blipFill>
        <p:spPr>
          <a:xfrm>
            <a:off x="5510548" y="1866845"/>
            <a:ext cx="577875" cy="126883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5210" l="2649" r="327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815"/>
          <a:stretch/>
        </p:blipFill>
        <p:spPr>
          <a:xfrm>
            <a:off x="6115884" y="1880064"/>
            <a:ext cx="577875" cy="126883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5210" l="2649" r="327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815"/>
          <a:stretch/>
        </p:blipFill>
        <p:spPr>
          <a:xfrm>
            <a:off x="6721220" y="1823385"/>
            <a:ext cx="577875" cy="126883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5210" l="2649" r="327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815"/>
          <a:stretch/>
        </p:blipFill>
        <p:spPr>
          <a:xfrm>
            <a:off x="7195345" y="1811419"/>
            <a:ext cx="577875" cy="126883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5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182">
            <a:off x="6431898" y="3355799"/>
            <a:ext cx="1293189" cy="129318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5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182">
            <a:off x="7100445" y="3274554"/>
            <a:ext cx="1293189" cy="129318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5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182">
            <a:off x="7581750" y="3341157"/>
            <a:ext cx="1293189" cy="129318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5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182">
            <a:off x="9447714" y="3260654"/>
            <a:ext cx="1293189" cy="129318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5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182">
            <a:off x="9929019" y="3312099"/>
            <a:ext cx="1293189" cy="1293189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675043" y="3236246"/>
            <a:ext cx="1326711" cy="1099244"/>
            <a:chOff x="9850582" y="1654550"/>
            <a:chExt cx="1326711" cy="1099244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9850582" y="2093335"/>
              <a:ext cx="393770" cy="549622"/>
            </a:xfrm>
            <a:prstGeom prst="line">
              <a:avLst/>
            </a:prstGeom>
            <a:ln w="1619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10244352" y="1654550"/>
              <a:ext cx="932941" cy="1099244"/>
            </a:xfrm>
            <a:prstGeom prst="line">
              <a:avLst/>
            </a:prstGeom>
            <a:ln w="1619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3812807"/>
      </p:ext>
    </p:extLst>
  </p:cSld>
  <p:clrMapOvr>
    <a:masterClrMapping/>
  </p:clrMapOvr>
  <p:transition spd="slow" advClick="0" advTm="1000"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05C6A9-4982-49B4-A1B3-D87C4C821EFE}"/>
              </a:ext>
            </a:extLst>
          </p:cNvPr>
          <p:cNvSpPr/>
          <p:nvPr/>
        </p:nvSpPr>
        <p:spPr>
          <a:xfrm>
            <a:off x="3909648" y="3799889"/>
            <a:ext cx="4987263" cy="2646878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 prst="softRound"/>
              <a:extrusionClr>
                <a:srgbClr val="CC0066"/>
              </a:extrusion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63" y="1853172"/>
            <a:ext cx="360045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6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19200" y="106740"/>
            <a:ext cx="9554451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perspectiveAbove"/>
              <a:lightRig rig="threePt" dir="t"/>
            </a:scene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altLang="en-US" sz="96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 পরিচিতি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4343400" y="1981200"/>
            <a:ext cx="7543800" cy="44627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মাকসুদা ফেরদৌস</a:t>
            </a:r>
            <a:r>
              <a:rPr kumimoji="0" lang="en-US" sz="60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bn-IN" sz="4800" b="1" i="0" u="none" strike="noStrike" kern="120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none" strike="noStrike" kern="1200" cap="none" spc="0" normalizeH="0" baseline="0" noProof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</a:t>
            </a:r>
            <a:r>
              <a:rPr lang="en-GB" sz="32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রী</a:t>
            </a:r>
            <a:r>
              <a:rPr kumimoji="0" lang="en-US" sz="3200" b="1" i="0" u="none" strike="noStrike" kern="1200" cap="none" spc="0" normalizeH="0" baseline="0" noProof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শিক্ষক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none" strike="noStrike" kern="1200" cap="none" spc="0" normalizeH="0" baseline="0" noProof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রামপাল সরকারি প্রাথমিক বিদ্যালয়</a:t>
            </a:r>
            <a:endParaRPr kumimoji="0" lang="en-GB" sz="4000" b="1" i="0" u="none" strike="noStrike" kern="1200" cap="none" spc="0" normalizeH="0" baseline="0" noProof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মুন্সীগঞ্জ</a:t>
            </a:r>
            <a:r>
              <a:rPr lang="en-GB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en-GB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GB" sz="40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মুন্সীগঞ্জ</a:t>
            </a:r>
            <a:r>
              <a:rPr lang="en-GB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kumimoji="0" lang="en-GB" sz="4000" b="1" i="0" u="none" strike="noStrike" kern="1200" cap="none" spc="0" normalizeH="0" baseline="0" noProof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E-Mail: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fredousmaksuda95@gmail.com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DECDE6-1085-40E6-B2A7-0A2D21ABB6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81200"/>
            <a:ext cx="3279859" cy="384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10921"/>
      </p:ext>
    </p:extLst>
  </p:cSld>
  <p:clrMapOvr>
    <a:masterClrMapping/>
  </p:clrMapOvr>
  <p:transition spd="slow" advClick="0" advTm="1000">
    <p:wheel spokes="8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0120" y="804640"/>
            <a:ext cx="5391761" cy="120032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4647" y="2132919"/>
            <a:ext cx="8542706" cy="34163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শ্রেণিঃপ্রাক-প্রাথমিক </a:t>
            </a:r>
          </a:p>
          <a:p>
            <a:r>
              <a:rPr lang="bn-IN" sz="5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বিষয়ঃগণিত</a:t>
            </a:r>
          </a:p>
          <a:p>
            <a:r>
              <a:rPr lang="bn-IN" sz="5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শিরোনামঃগণনা করি</a:t>
            </a:r>
          </a:p>
          <a:p>
            <a:r>
              <a:rPr lang="bn-IN" sz="5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GB" sz="5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১১ - ১২</a:t>
            </a:r>
            <a:endParaRPr lang="bn-IN" sz="6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49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8513" y="1392608"/>
            <a:ext cx="6674975" cy="1107996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শিখব </a:t>
            </a:r>
            <a:endParaRPr lang="en-US" sz="6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4900" y="2805404"/>
            <a:ext cx="8042200" cy="132343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 করা (</a:t>
            </a:r>
            <a:r>
              <a:rPr lang="en-GB" sz="8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১১-১২</a:t>
            </a:r>
            <a:r>
              <a:rPr lang="bn-IN" sz="8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en-US" sz="8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050610"/>
      </p:ext>
    </p:extLst>
  </p:cSld>
  <p:clrMapOvr>
    <a:masterClrMapping/>
  </p:clrMapOvr>
  <p:transition spd="slow" advClick="0" advTm="1000"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8740" y="870504"/>
            <a:ext cx="2807793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4948" y="2069431"/>
            <a:ext cx="7842399" cy="3785652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শিক্ষার্থীরা-------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১থেকে ২০ পর্যন্ত বাস্তব উপকরণ গণনা করতে পারবে।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থেকে ২০ পর্যন্ত ছবি দেখে গণনা করতে পারবে।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4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631962"/>
      </p:ext>
    </p:extLst>
  </p:cSld>
  <p:clrMapOvr>
    <a:masterClrMapping/>
  </p:clrMapOvr>
  <p:transition spd="slow" advClick="0" advTm="1000"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1077" y="906163"/>
            <a:ext cx="8329845" cy="109850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উপকরণ প্রদর্শন </a:t>
            </a:r>
            <a:endParaRPr lang="en-US" sz="6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8712" y="2190191"/>
            <a:ext cx="8329845" cy="3600986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 প্রয়োজনীয় উপকরণ ব্যবহার করে শিক্ষার্থীদের গণনায় অংশগ্রহন করাব।</a:t>
            </a:r>
            <a:endParaRPr lang="en-GB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 হতে পারে সহজলভ্য যেমন বই,তেঁতুলের বিচি,মার্বেল ইত্যাদি</a:t>
            </a:r>
            <a:r>
              <a:rPr lang="bn-IN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069769"/>
      </p:ext>
    </p:extLst>
  </p:cSld>
  <p:clrMapOvr>
    <a:masterClrMapping/>
  </p:clrMapOvr>
  <p:transition spd="slow" advClick="0" advTm="1000">
    <p:newsflash/>
    <p:sndAc>
      <p:stSnd>
        <p:snd r:embed="rId2" name="applause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5018" y="574821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পাচ্ছো?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9132" y="4519651"/>
            <a:ext cx="39634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টিয়া পাখি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66456" y="2414085"/>
            <a:ext cx="2268870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bn-IN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678" y="2007059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bn-IN" sz="1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83" y="5770147"/>
            <a:ext cx="10492125" cy="446691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805334" y="5291768"/>
            <a:ext cx="10476796" cy="437989"/>
          </a:xfrm>
          <a:prstGeom prst="roundRect">
            <a:avLst/>
          </a:prstGeom>
          <a:gradFill>
            <a:gsLst>
              <a:gs pos="0">
                <a:srgbClr val="FFC000"/>
              </a:gs>
              <a:gs pos="53000">
                <a:schemeClr val="accent3">
                  <a:lumMod val="40000"/>
                  <a:lumOff val="60000"/>
                </a:schemeClr>
              </a:gs>
              <a:gs pos="2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919010" y="5347990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2" t="1414" r="18485" b="6870"/>
          <a:stretch/>
        </p:blipFill>
        <p:spPr>
          <a:xfrm flipH="1">
            <a:off x="3657667" y="1683040"/>
            <a:ext cx="1136823" cy="146209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2" t="1414" r="18485" b="6870"/>
          <a:stretch/>
        </p:blipFill>
        <p:spPr>
          <a:xfrm flipH="1">
            <a:off x="4346474" y="1703710"/>
            <a:ext cx="1136823" cy="146209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2" t="1414" r="18485" b="6870"/>
          <a:stretch/>
        </p:blipFill>
        <p:spPr>
          <a:xfrm flipH="1">
            <a:off x="5136308" y="1723905"/>
            <a:ext cx="1136823" cy="146209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2" t="1414" r="18485" b="6870"/>
          <a:stretch/>
        </p:blipFill>
        <p:spPr>
          <a:xfrm flipH="1">
            <a:off x="5857869" y="1687184"/>
            <a:ext cx="1136823" cy="146209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2" t="1414" r="18485" b="6870"/>
          <a:stretch/>
        </p:blipFill>
        <p:spPr>
          <a:xfrm flipH="1">
            <a:off x="6597576" y="1729059"/>
            <a:ext cx="1136823" cy="146209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2" t="1414" r="18485" b="6870"/>
          <a:stretch/>
        </p:blipFill>
        <p:spPr>
          <a:xfrm flipH="1">
            <a:off x="3123129" y="3077750"/>
            <a:ext cx="1136823" cy="146209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2" t="1414" r="18485" b="6870"/>
          <a:stretch/>
        </p:blipFill>
        <p:spPr>
          <a:xfrm flipH="1">
            <a:off x="3852028" y="2996929"/>
            <a:ext cx="1136823" cy="146209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2" t="1414" r="18485" b="6870"/>
          <a:stretch/>
        </p:blipFill>
        <p:spPr>
          <a:xfrm flipH="1">
            <a:off x="4628783" y="3033250"/>
            <a:ext cx="1136823" cy="146209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2" t="1414" r="18485" b="6870"/>
          <a:stretch/>
        </p:blipFill>
        <p:spPr>
          <a:xfrm flipH="1">
            <a:off x="5415456" y="3013055"/>
            <a:ext cx="1136823" cy="146209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2" t="1414" r="18485" b="6870"/>
          <a:stretch/>
        </p:blipFill>
        <p:spPr>
          <a:xfrm flipH="1">
            <a:off x="6170971" y="2959467"/>
            <a:ext cx="1136823" cy="146209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2" t="1414" r="18485" b="6870"/>
          <a:stretch/>
        </p:blipFill>
        <p:spPr>
          <a:xfrm flipH="1">
            <a:off x="7713159" y="2475974"/>
            <a:ext cx="1136823" cy="1462090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960574" y="5805877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409780" y="5359046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842345" y="5347990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313470" y="5376636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746035" y="5362638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212315" y="5347990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703085" y="5359046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135650" y="5347990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606775" y="5376636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039340" y="5347990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89945" y="1501364"/>
            <a:ext cx="6291750" cy="2920194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45468"/>
      </p:ext>
    </p:extLst>
  </p:cSld>
  <p:clrMapOvr>
    <a:masterClrMapping/>
  </p:clrMapOvr>
  <p:transition spd="slow" advClick="0" advTm="1000"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0" grpId="0"/>
      <p:bldP spid="59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7706" y="598755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পাচ্ছো? </a:t>
            </a:r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7356" y="4358551"/>
            <a:ext cx="39634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বেলুন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98975" y="2339120"/>
            <a:ext cx="2248646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bn-IN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9792" y="1835172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bn-IN" sz="1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 descr="bellok.pn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2708518" y="1675053"/>
            <a:ext cx="1437359" cy="1437359"/>
          </a:xfrm>
          <a:prstGeom prst="rect">
            <a:avLst/>
          </a:prstGeom>
        </p:spPr>
      </p:pic>
      <p:pic>
        <p:nvPicPr>
          <p:cNvPr id="22" name="Picture 21" descr="bellok.pn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3669888" y="1620441"/>
            <a:ext cx="1437359" cy="1437359"/>
          </a:xfrm>
          <a:prstGeom prst="rect">
            <a:avLst/>
          </a:prstGeom>
        </p:spPr>
      </p:pic>
      <p:pic>
        <p:nvPicPr>
          <p:cNvPr id="24" name="Picture 23" descr="bellok.pn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4546300" y="1634981"/>
            <a:ext cx="1437359" cy="1437359"/>
          </a:xfrm>
          <a:prstGeom prst="rect">
            <a:avLst/>
          </a:prstGeom>
        </p:spPr>
      </p:pic>
      <p:pic>
        <p:nvPicPr>
          <p:cNvPr id="25" name="Picture 24" descr="bellok.pn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5349948" y="1645772"/>
            <a:ext cx="1437359" cy="1396969"/>
          </a:xfrm>
          <a:prstGeom prst="rect">
            <a:avLst/>
          </a:prstGeom>
        </p:spPr>
      </p:pic>
      <p:pic>
        <p:nvPicPr>
          <p:cNvPr id="26" name="Picture 25" descr="bellok.pn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6153596" y="1721428"/>
            <a:ext cx="1437359" cy="1437359"/>
          </a:xfrm>
          <a:prstGeom prst="rect">
            <a:avLst/>
          </a:prstGeom>
        </p:spPr>
      </p:pic>
      <p:pic>
        <p:nvPicPr>
          <p:cNvPr id="27" name="Picture 26" descr="bellok.pn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2746035" y="2672576"/>
            <a:ext cx="1437359" cy="1437359"/>
          </a:xfrm>
          <a:prstGeom prst="rect">
            <a:avLst/>
          </a:prstGeom>
        </p:spPr>
      </p:pic>
      <p:pic>
        <p:nvPicPr>
          <p:cNvPr id="28" name="Picture 27" descr="bellok.pn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3668921" y="2672576"/>
            <a:ext cx="1437359" cy="1437359"/>
          </a:xfrm>
          <a:prstGeom prst="rect">
            <a:avLst/>
          </a:prstGeom>
        </p:spPr>
      </p:pic>
      <p:pic>
        <p:nvPicPr>
          <p:cNvPr id="29" name="Picture 28" descr="bellok.pn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4491336" y="2760819"/>
            <a:ext cx="1437359" cy="1437359"/>
          </a:xfrm>
          <a:prstGeom prst="rect">
            <a:avLst/>
          </a:prstGeom>
        </p:spPr>
      </p:pic>
      <p:pic>
        <p:nvPicPr>
          <p:cNvPr id="30" name="Picture 29" descr="bellok.pn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5388197" y="2731392"/>
            <a:ext cx="1437359" cy="1437359"/>
          </a:xfrm>
          <a:prstGeom prst="rect">
            <a:avLst/>
          </a:prstGeom>
        </p:spPr>
      </p:pic>
      <p:pic>
        <p:nvPicPr>
          <p:cNvPr id="31" name="Picture 30" descr="bellok.pn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6203979" y="2760819"/>
            <a:ext cx="1437359" cy="1437359"/>
          </a:xfrm>
          <a:prstGeom prst="rect">
            <a:avLst/>
          </a:prstGeom>
        </p:spPr>
      </p:pic>
      <p:pic>
        <p:nvPicPr>
          <p:cNvPr id="32" name="Picture 31" descr="bellok.pn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8014482" y="2159916"/>
            <a:ext cx="1437359" cy="143735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83" y="5770147"/>
            <a:ext cx="10492125" cy="446691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805334" y="5291768"/>
            <a:ext cx="10476796" cy="437989"/>
          </a:xfrm>
          <a:prstGeom prst="roundRect">
            <a:avLst/>
          </a:prstGeom>
          <a:gradFill>
            <a:gsLst>
              <a:gs pos="0">
                <a:srgbClr val="FFC000"/>
              </a:gs>
              <a:gs pos="53000">
                <a:schemeClr val="accent3">
                  <a:lumMod val="40000"/>
                  <a:lumOff val="60000"/>
                </a:schemeClr>
              </a:gs>
              <a:gs pos="2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919010" y="5347990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960574" y="5805877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409780" y="5359046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842345" y="5347990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313470" y="5376636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746035" y="5362638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212315" y="5347990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703085" y="5359046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135650" y="5347990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606775" y="5376636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039340" y="5347990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871787" y="1721428"/>
            <a:ext cx="6357121" cy="2714247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99677"/>
      </p:ext>
    </p:extLst>
  </p:cSld>
  <p:clrMapOvr>
    <a:masterClrMapping/>
  </p:clrMapOvr>
  <p:transition spd="slow" advClick="0" advTm="1000"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0" grpId="0"/>
      <p:bldP spid="36" grpId="0" animBg="1"/>
      <p:bldP spid="37" grpId="0" animBg="1"/>
      <p:bldP spid="38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5018" y="574821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পাচ্ছো?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36961" y="3951935"/>
            <a:ext cx="24238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বোতল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7346" y="2333182"/>
            <a:ext cx="3195155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bn-IN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740" y="1549775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bn-IN" sz="1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6325" r="65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36" r="33927"/>
          <a:stretch/>
        </p:blipFill>
        <p:spPr>
          <a:xfrm>
            <a:off x="2641714" y="1493390"/>
            <a:ext cx="665019" cy="175889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6325" r="65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36" r="33927"/>
          <a:stretch/>
        </p:blipFill>
        <p:spPr>
          <a:xfrm>
            <a:off x="3243042" y="1549775"/>
            <a:ext cx="665019" cy="17199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6325" r="65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36" r="33927"/>
          <a:stretch/>
        </p:blipFill>
        <p:spPr>
          <a:xfrm>
            <a:off x="3834515" y="1473205"/>
            <a:ext cx="665019" cy="17199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6325" r="65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36" r="33927"/>
          <a:stretch/>
        </p:blipFill>
        <p:spPr>
          <a:xfrm>
            <a:off x="4458958" y="1517288"/>
            <a:ext cx="665019" cy="17199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6325" r="65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36" r="33927"/>
          <a:stretch/>
        </p:blipFill>
        <p:spPr>
          <a:xfrm>
            <a:off x="5007165" y="1535102"/>
            <a:ext cx="665019" cy="168432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6325" r="65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36" r="33927"/>
          <a:stretch/>
        </p:blipFill>
        <p:spPr>
          <a:xfrm>
            <a:off x="2578859" y="3067298"/>
            <a:ext cx="665019" cy="179489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6325" r="65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36" r="33927"/>
          <a:stretch/>
        </p:blipFill>
        <p:spPr>
          <a:xfrm>
            <a:off x="3112011" y="3067298"/>
            <a:ext cx="665019" cy="179489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6325" r="65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36" r="33927"/>
          <a:stretch/>
        </p:blipFill>
        <p:spPr>
          <a:xfrm>
            <a:off x="3771040" y="3052492"/>
            <a:ext cx="665019" cy="179489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6325" r="65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36" r="33927"/>
          <a:stretch/>
        </p:blipFill>
        <p:spPr>
          <a:xfrm>
            <a:off x="4437284" y="3036293"/>
            <a:ext cx="665019" cy="179489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6325" r="65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36" r="33927"/>
          <a:stretch/>
        </p:blipFill>
        <p:spPr>
          <a:xfrm>
            <a:off x="5078664" y="3058877"/>
            <a:ext cx="665019" cy="179489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6325" r="65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36" r="33927"/>
          <a:stretch/>
        </p:blipFill>
        <p:spPr>
          <a:xfrm>
            <a:off x="6446102" y="1680367"/>
            <a:ext cx="665019" cy="179489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483" y="5770147"/>
            <a:ext cx="10492125" cy="446691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805334" y="5291768"/>
            <a:ext cx="10476796" cy="437989"/>
          </a:xfrm>
          <a:prstGeom prst="roundRect">
            <a:avLst/>
          </a:prstGeom>
          <a:gradFill>
            <a:gsLst>
              <a:gs pos="0">
                <a:srgbClr val="FFC000"/>
              </a:gs>
              <a:gs pos="53000">
                <a:schemeClr val="accent3">
                  <a:lumMod val="40000"/>
                  <a:lumOff val="60000"/>
                </a:schemeClr>
              </a:gs>
              <a:gs pos="2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919010" y="5347990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960574" y="5805877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409780" y="5359046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842345" y="5347990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313470" y="5376636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746035" y="5362638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212315" y="5347990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703085" y="5359046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135650" y="5347990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606775" y="5376636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039340" y="5347990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89672" y="1577877"/>
            <a:ext cx="4685632" cy="3297389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53390"/>
      </p:ext>
    </p:extLst>
  </p:cSld>
  <p:clrMapOvr>
    <a:masterClrMapping/>
  </p:clrMapOvr>
  <p:transition spd="slow" advClick="0" advTm="1000"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0" grpId="0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</TotalTime>
  <Words>171</Words>
  <Application>Microsoft Office PowerPoint</Application>
  <PresentationFormat>Widescreen</PresentationFormat>
  <Paragraphs>51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NikoshBAN</vt:lpstr>
      <vt:lpstr>Wingdings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doli rani</dc:creator>
  <cp:lastModifiedBy>Md Meherab Ali</cp:lastModifiedBy>
  <cp:revision>131</cp:revision>
  <dcterms:created xsi:type="dcterms:W3CDTF">2019-01-26T23:20:02Z</dcterms:created>
  <dcterms:modified xsi:type="dcterms:W3CDTF">2021-02-15T09:07:24Z</dcterms:modified>
</cp:coreProperties>
</file>