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71" r:id="rId3"/>
    <p:sldId id="270" r:id="rId4"/>
    <p:sldId id="269" r:id="rId5"/>
    <p:sldId id="268" r:id="rId6"/>
    <p:sldId id="267" r:id="rId7"/>
    <p:sldId id="266" r:id="rId8"/>
    <p:sldId id="264" r:id="rId9"/>
    <p:sldId id="257" r:id="rId10"/>
    <p:sldId id="256" r:id="rId11"/>
    <p:sldId id="263" r:id="rId12"/>
    <p:sldId id="265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66"/>
    <a:srgbClr val="33CCFF"/>
    <a:srgbClr val="9966FF"/>
    <a:srgbClr val="00FF00"/>
    <a:srgbClr val="800000"/>
    <a:srgbClr val="0000FF"/>
    <a:srgbClr val="FF9900"/>
    <a:srgbClr val="33CC33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45" autoAdjust="0"/>
  </p:normalViewPr>
  <p:slideViewPr>
    <p:cSldViewPr snapToGrid="0">
      <p:cViewPr varScale="1">
        <p:scale>
          <a:sx n="63" d="100"/>
          <a:sy n="63" d="100"/>
        </p:scale>
        <p:origin x="2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07D93-8628-4CCF-831E-CA16F213049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B4BA-1E58-44D4-8515-4B9FFD2C0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9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B4BA-1E58-44D4-8515-4B9FFD2C08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0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3B4BA-1E58-44D4-8515-4B9FFD2C08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38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274C-813C-4311-912F-7D30499B30F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34EB-946B-44E5-9C42-958C6C9A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52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274C-813C-4311-912F-7D30499B30F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34EB-946B-44E5-9C42-958C6C9A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8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274C-813C-4311-912F-7D30499B30F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34EB-946B-44E5-9C42-958C6C9A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10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274C-813C-4311-912F-7D30499B30F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34EB-946B-44E5-9C42-958C6C9A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2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274C-813C-4311-912F-7D30499B30F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34EB-946B-44E5-9C42-958C6C9A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4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274C-813C-4311-912F-7D30499B30F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34EB-946B-44E5-9C42-958C6C9A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40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274C-813C-4311-912F-7D30499B30F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34EB-946B-44E5-9C42-958C6C9A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274C-813C-4311-912F-7D30499B30F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34EB-946B-44E5-9C42-958C6C9A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3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274C-813C-4311-912F-7D30499B30F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34EB-946B-44E5-9C42-958C6C9A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5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274C-813C-4311-912F-7D30499B30F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34EB-946B-44E5-9C42-958C6C9A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1274C-813C-4311-912F-7D30499B30F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334EB-946B-44E5-9C42-958C6C9A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91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1274C-813C-4311-912F-7D30499B30F4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334EB-946B-44E5-9C42-958C6C9AF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2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12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eg"/><Relationship Id="rId9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jpeg"/><Relationship Id="rId3" Type="http://schemas.openxmlformats.org/officeDocument/2006/relationships/image" Target="../media/image23.jpeg"/><Relationship Id="rId21" Type="http://schemas.openxmlformats.org/officeDocument/2006/relationships/image" Target="../media/image41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jpe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23" Type="http://schemas.openxmlformats.org/officeDocument/2006/relationships/image" Target="../media/image43.jpeg"/><Relationship Id="rId10" Type="http://schemas.openxmlformats.org/officeDocument/2006/relationships/image" Target="../media/image30.jpeg"/><Relationship Id="rId19" Type="http://schemas.openxmlformats.org/officeDocument/2006/relationships/image" Target="../media/image39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Relationship Id="rId22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photo: &lt;strong&gt;Roses&lt;/strong&gt;, &lt;strong&gt;Flowers&lt;/strong&gt;, &lt;strong&gt;Rose Flower&lt;/strong&gt; - Free Image 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64" y="2493818"/>
            <a:ext cx="11120800" cy="378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03418" y="277091"/>
            <a:ext cx="741218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bn-IN" altLang="en-US" sz="19900" dirty="0" smtClean="0">
                <a:solidFill>
                  <a:srgbClr val="00FFFF"/>
                </a:solidFill>
                <a:latin typeface="Tahoma" panose="020B0604030504040204" pitchFamily="34" charset="0"/>
                <a:cs typeface="NikoshBAN" panose="02000000000000000000" pitchFamily="2" charset="0"/>
              </a:rPr>
              <a:t>স্বাগতম</a:t>
            </a:r>
            <a:endParaRPr lang="en-US" altLang="en-US" sz="19900" dirty="0">
              <a:solidFill>
                <a:srgbClr val="00FFFF"/>
              </a:solidFill>
              <a:latin typeface="Tahoma" panose="020B060403050404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79" y="1661160"/>
            <a:ext cx="3901441" cy="3644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4343400" y="436593"/>
            <a:ext cx="5212080" cy="9170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দ্বিতীয় উপাদান কোনটি?</a:t>
            </a:r>
            <a:endParaRPr lang="en-GB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79720" y="5760720"/>
            <a:ext cx="1905000" cy="51860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</a:t>
            </a:r>
            <a:endParaRPr lang="en-GB" sz="346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6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37760" y="652458"/>
            <a:ext cx="5394960" cy="2974662"/>
            <a:chOff x="2209800" y="-507443"/>
            <a:chExt cx="8139112" cy="70596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075655"/>
              <a:ext cx="8139112" cy="447651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3874" y="-507443"/>
              <a:ext cx="2988176" cy="26304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1593940" y="1678908"/>
            <a:ext cx="2399903" cy="2519898"/>
            <a:chOff x="1600200" y="1237456"/>
            <a:chExt cx="3796787" cy="3638467"/>
          </a:xfrm>
        </p:grpSpPr>
        <p:grpSp>
          <p:nvGrpSpPr>
            <p:cNvPr id="10" name="Group 9"/>
            <p:cNvGrpSpPr/>
            <p:nvPr/>
          </p:nvGrpSpPr>
          <p:grpSpPr>
            <a:xfrm>
              <a:off x="1600200" y="1237456"/>
              <a:ext cx="3796787" cy="3638467"/>
              <a:chOff x="4290322" y="1516631"/>
              <a:chExt cx="3796787" cy="3638467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319382" y="1516631"/>
                <a:ext cx="3767727" cy="3638467"/>
                <a:chOff x="5638800" y="1950692"/>
                <a:chExt cx="5117592" cy="3834384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8800" y="1950692"/>
                  <a:ext cx="5117592" cy="3834384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6661" y="1950693"/>
                  <a:ext cx="1193853" cy="860237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sp>
            <p:nvSpPr>
              <p:cNvPr id="15" name="Rounded Rectangle 14"/>
              <p:cNvSpPr/>
              <p:nvPr/>
            </p:nvSpPr>
            <p:spPr>
              <a:xfrm>
                <a:off x="4290322" y="2678735"/>
                <a:ext cx="3093421" cy="69677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35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রাষ্ট্র</a:t>
                </a:r>
                <a:endParaRPr lang="en-GB" sz="2835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3831263"/>
              <a:ext cx="1566207" cy="104466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2" y="3980656"/>
              <a:ext cx="1246865" cy="774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9550" y="1567610"/>
              <a:ext cx="1369886" cy="114810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Rounded Rectangle 18"/>
          <p:cNvSpPr/>
          <p:nvPr/>
        </p:nvSpPr>
        <p:spPr>
          <a:xfrm>
            <a:off x="2621280" y="5265839"/>
            <a:ext cx="6477000" cy="98614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8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গঠনের তৃতীয় উপাদান হলো সরকার</a:t>
            </a:r>
            <a:endParaRPr lang="en-GB" sz="378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78" y="1552263"/>
            <a:ext cx="2246158" cy="170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62" y="1780541"/>
            <a:ext cx="2259406" cy="176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235" y="1519278"/>
            <a:ext cx="2391825" cy="179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Group 8"/>
          <p:cNvGrpSpPr/>
          <p:nvPr/>
        </p:nvGrpSpPr>
        <p:grpSpPr>
          <a:xfrm>
            <a:off x="7614227" y="1355622"/>
            <a:ext cx="2144127" cy="1795796"/>
            <a:chOff x="838200" y="917574"/>
            <a:chExt cx="5466002" cy="392479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932656"/>
              <a:ext cx="5466002" cy="390971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917574"/>
              <a:ext cx="1615282" cy="16152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Rounded Rectangle 12"/>
          <p:cNvSpPr/>
          <p:nvPr/>
        </p:nvSpPr>
        <p:spPr>
          <a:xfrm>
            <a:off x="3911084" y="525942"/>
            <a:ext cx="4294687" cy="710995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উপাদান</a:t>
            </a:r>
            <a:endParaRPr lang="en-GB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175760" y="4450080"/>
            <a:ext cx="6736080" cy="1813560"/>
          </a:xfrm>
          <a:prstGeom prst="roundRect">
            <a:avLst/>
          </a:prstGeom>
          <a:solidFill>
            <a:schemeClr val="tx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চারটি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বিষয়কে 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যায়?</a:t>
            </a:r>
            <a:endParaRPr lang="en-GB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B05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36984" y="3493477"/>
            <a:ext cx="1559169" cy="4454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endParaRPr lang="en-GB" sz="315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69630" y="3451123"/>
            <a:ext cx="1852247" cy="519801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 </a:t>
            </a:r>
            <a:r>
              <a:rPr lang="en-US" sz="3465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ভূখন্ড </a:t>
            </a:r>
            <a:endParaRPr lang="en-GB" sz="315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318760" y="3247292"/>
            <a:ext cx="1750255" cy="69986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err="1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GB" sz="315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842738" y="3282462"/>
            <a:ext cx="1606062" cy="466578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65" dirty="0" smtClean="0">
                <a:ln w="0"/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3150" dirty="0">
              <a:ln w="0"/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2369127"/>
            <a:ext cx="9296400" cy="1446550"/>
          </a:xfrm>
          <a:prstGeom prst="rect">
            <a:avLst/>
          </a:prstGeom>
          <a:solidFill>
            <a:srgbClr val="002060"/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800" b="1" dirty="0" smtClean="0">
                <a:ln/>
                <a:solidFill>
                  <a:schemeClr val="accent3"/>
                </a:solidFill>
              </a:rPr>
              <a:t>সবাইকে ধন্যবাদ</a:t>
            </a:r>
            <a:endParaRPr lang="en-US" sz="8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25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1127" y="858982"/>
            <a:ext cx="5721928" cy="141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073236" y="-124691"/>
            <a:ext cx="3893128" cy="1958224"/>
          </a:xfrm>
          <a:prstGeom prst="rect">
            <a:avLst/>
          </a:prstGeom>
        </p:spPr>
        <p:txBody>
          <a:bodyPr wrap="square" lIns="80006" tIns="40003" rIns="80006" bIns="40003">
            <a:spAutoFit/>
          </a:bodyPr>
          <a:lstStyle/>
          <a:p>
            <a:pPr algn="ctr"/>
            <a:r>
              <a:rPr lang="bn-IN" sz="42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                        </a:t>
            </a:r>
            <a:r>
              <a:rPr lang="en-US" sz="8000" b="1" dirty="0" err="1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LightBAN" panose="02000000000000000000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80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127" y="2535382"/>
            <a:ext cx="3477491" cy="2673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>
            <a:off x="969818" y="2230582"/>
            <a:ext cx="3269672" cy="4038600"/>
          </a:xfrm>
          <a:prstGeom prst="round2Same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মামুন হোসেন </a:t>
            </a:r>
          </a:p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চাটখিল কামিল মাদ্রাসা</a:t>
            </a: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চাটখিল নোয়াখালী</a:t>
            </a:r>
          </a:p>
          <a:p>
            <a:pPr algn="ctr"/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মোবাইলঃ০১৭১২১৩৭১৩৫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2369127"/>
            <a:ext cx="3602182" cy="338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2691" y="2258291"/>
            <a:ext cx="4059382" cy="3733799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3500000" scaled="1"/>
            <a:tileRect/>
          </a:gra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0006" tIns="40003" rIns="80006" bIns="40003" rtlCol="0" anchor="ctr"/>
          <a:lstStyle/>
          <a:p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২য়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0255" y="2493818"/>
            <a:ext cx="249381" cy="34497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5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000" y="1804116"/>
            <a:ext cx="9936480" cy="4259828"/>
            <a:chOff x="0" y="823296"/>
            <a:chExt cx="4259828" cy="425982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823296"/>
              <a:ext cx="4259828" cy="4259828"/>
              <a:chOff x="901518" y="1134133"/>
              <a:chExt cx="4259828" cy="425982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518" y="1134133"/>
                <a:ext cx="4259828" cy="425982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2554" y="1327910"/>
                <a:ext cx="1012709" cy="85041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2925" y="2635870"/>
                <a:ext cx="1144411" cy="93231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9186" y="1791659"/>
                <a:ext cx="793177" cy="809873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4044" y="2047811"/>
                <a:ext cx="966315" cy="76614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14699" y="4139749"/>
                <a:ext cx="1301189" cy="966892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93811" y="3515182"/>
                <a:ext cx="1090590" cy="109701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4633" y="2625401"/>
                <a:ext cx="925475" cy="108510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5455" y="1954781"/>
                <a:ext cx="792471" cy="78428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9936" y="3663727"/>
                <a:ext cx="856998" cy="914132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67386" y="2427258"/>
                <a:ext cx="825539" cy="131519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6082" y="2536788"/>
              <a:ext cx="1458851" cy="1653197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4221480" y="429491"/>
            <a:ext cx="5135880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0000"/>
                </a:solidFill>
              </a:rPr>
              <a:t>ছবিটি দেখি এবং বলি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0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80" y="2127107"/>
            <a:ext cx="6035040" cy="3290334"/>
          </a:xfrm>
          <a:prstGeom prst="rect">
            <a:avLst/>
          </a:prstGeom>
          <a:effectLst>
            <a:glow rad="139700">
              <a:srgbClr val="00B0F0">
                <a:alpha val="40000"/>
              </a:srgbClr>
            </a:glow>
          </a:effectLst>
        </p:spPr>
      </p:pic>
      <p:sp>
        <p:nvSpPr>
          <p:cNvPr id="5" name="Rounded Rectangle 4"/>
          <p:cNvSpPr/>
          <p:nvPr/>
        </p:nvSpPr>
        <p:spPr>
          <a:xfrm>
            <a:off x="3566160" y="594360"/>
            <a:ext cx="4907280" cy="701040"/>
          </a:xfrm>
          <a:prstGeom prst="roundRect">
            <a:avLst>
              <a:gd name="adj" fmla="val 29570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ধারণা </a:t>
            </a:r>
            <a:endParaRPr lang="en-GB" sz="66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1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 flipH="1">
            <a:off x="5455918" y="353961"/>
            <a:ext cx="3063241" cy="763366"/>
          </a:xfrm>
          <a:prstGeom prst="homePlate">
            <a:avLst>
              <a:gd name="adj" fmla="val 38235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74720" y="2987040"/>
            <a:ext cx="5943600" cy="126188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1।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রাষ্ট্রের ধারণা ব্যাখ্যা করতে পারবে</a:t>
            </a:r>
            <a:r>
              <a:rPr lang="bn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  <a:cs typeface="NikoshBAN" panose="02000000000000000000" pitchFamily="2" charset="0"/>
            </a:endParaRPr>
          </a:p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২। রাষ্ট্রের উপাদানগুলোর </a:t>
            </a:r>
            <a:r>
              <a:rPr lang="en-US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নাম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 বর্ননা করতে পারবে।</a:t>
            </a:r>
          </a:p>
          <a:p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  <a:cs typeface="NikoshBAN" panose="02000000000000000000" pitchFamily="2" charset="0"/>
              </a:rPr>
              <a:t>৩। রাষ্ট্রের উপাদানগুলো ব্যাখ্যা করতে পারবে।</a:t>
            </a:r>
            <a:endParaRPr lang="bn-IN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7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594917"/>
              </p:ext>
            </p:extLst>
          </p:nvPr>
        </p:nvGraphicFramePr>
        <p:xfrm>
          <a:off x="2545079" y="2696008"/>
          <a:ext cx="6111241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Packager Shell Object" showAsIcon="1" r:id="rId3" imgW="843120" imgH="491040" progId="Package">
                  <p:embed/>
                </p:oleObj>
              </mc:Choice>
              <mc:Fallback>
                <p:oleObj name="Packager Shell Object" showAsIcon="1" r:id="rId3" imgW="843120" imgH="49104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5079" y="2696008"/>
                        <a:ext cx="6111241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57600" y="533400"/>
            <a:ext cx="3825240" cy="76944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/>
              <a:t>ভিডিও টি দেখি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57633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8723" y="413070"/>
            <a:ext cx="3321318" cy="1781488"/>
            <a:chOff x="4685168" y="906616"/>
            <a:chExt cx="4219710" cy="2017634"/>
          </a:xfrm>
        </p:grpSpPr>
        <p:grpSp>
          <p:nvGrpSpPr>
            <p:cNvPr id="4" name="Group 3"/>
            <p:cNvGrpSpPr/>
            <p:nvPr/>
          </p:nvGrpSpPr>
          <p:grpSpPr>
            <a:xfrm>
              <a:off x="4685168" y="906616"/>
              <a:ext cx="4168179" cy="2017634"/>
              <a:chOff x="6571020" y="1009385"/>
              <a:chExt cx="3621435" cy="2562499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1020" y="1009385"/>
                <a:ext cx="3621435" cy="2562499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3584" y="1748011"/>
                <a:ext cx="927370" cy="173077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5" name="Rectangle 4"/>
            <p:cNvSpPr/>
            <p:nvPr/>
          </p:nvSpPr>
          <p:spPr>
            <a:xfrm>
              <a:off x="7203431" y="1237456"/>
              <a:ext cx="1701447" cy="584681"/>
            </a:xfrm>
            <a:prstGeom prst="rect">
              <a:avLst/>
            </a:prstGeom>
            <a:solidFill>
              <a:srgbClr val="FE9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12280" y="990600"/>
            <a:ext cx="3672840" cy="1127760"/>
            <a:chOff x="717536" y="890192"/>
            <a:chExt cx="4204021" cy="298317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522" y="1283458"/>
              <a:ext cx="3934035" cy="25899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36" y="890192"/>
              <a:ext cx="1615282" cy="1615282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" y="3524777"/>
            <a:ext cx="3307080" cy="165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/>
          <p:cNvGrpSpPr/>
          <p:nvPr/>
        </p:nvGrpSpPr>
        <p:grpSpPr>
          <a:xfrm>
            <a:off x="6842760" y="3063240"/>
            <a:ext cx="2987040" cy="1691640"/>
            <a:chOff x="4781193" y="3702789"/>
            <a:chExt cx="4498123" cy="210666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26"/>
            <a:stretch/>
          </p:blipFill>
          <p:spPr>
            <a:xfrm>
              <a:off x="7124225" y="3702789"/>
              <a:ext cx="2155091" cy="2106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04" r="10659" b="20966"/>
            <a:stretch/>
          </p:blipFill>
          <p:spPr>
            <a:xfrm>
              <a:off x="4781193" y="3836025"/>
              <a:ext cx="2401907" cy="197343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Rounded Rectangle 18"/>
          <p:cNvSpPr/>
          <p:nvPr/>
        </p:nvSpPr>
        <p:spPr>
          <a:xfrm>
            <a:off x="6995160" y="2392680"/>
            <a:ext cx="1889760" cy="701040"/>
          </a:xfrm>
          <a:prstGeom prst="roundRect">
            <a:avLst>
              <a:gd name="adj" fmla="val 4666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0065" y="5349240"/>
            <a:ext cx="1857895" cy="60960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193280" y="4922521"/>
            <a:ext cx="2286000" cy="4571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জাতি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38833" y="2461138"/>
            <a:ext cx="1806248" cy="49542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200400" y="5638801"/>
            <a:ext cx="7589520" cy="746760"/>
          </a:xfrm>
          <a:prstGeom prst="roundRect">
            <a:avLst>
              <a:gd name="adj" fmla="val 28667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</a:t>
            </a:r>
            <a:r>
              <a:rPr lang="bn-BD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বলতে সরকার ,দেশ , সমাজ </a:t>
            </a:r>
            <a:r>
              <a:rPr lang="en-US" sz="2835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জাতিকে </a:t>
            </a:r>
            <a:r>
              <a:rPr lang="en-US" sz="2835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endParaRPr lang="en-GB" sz="2835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130040" y="381000"/>
            <a:ext cx="3505200" cy="490404"/>
          </a:xfrm>
          <a:prstGeom prst="roundRect">
            <a:avLst>
              <a:gd name="adj" fmla="val 12267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 দেখে 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বল। 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4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7322" y="670560"/>
            <a:ext cx="3760058" cy="2865120"/>
            <a:chOff x="851876" y="904632"/>
            <a:chExt cx="3967005" cy="48414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876" y="2767075"/>
              <a:ext cx="983609" cy="13114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8019" y="2114512"/>
              <a:ext cx="1021318" cy="10272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3652" y="2970179"/>
              <a:ext cx="814524" cy="114788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4252" y="2767075"/>
              <a:ext cx="1033378" cy="103337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4698" y="3746151"/>
              <a:ext cx="746136" cy="93712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802" y="1173663"/>
              <a:ext cx="749104" cy="9408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609" y="904632"/>
              <a:ext cx="775150" cy="97356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385" y="4494980"/>
              <a:ext cx="775757" cy="1024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035" y="3811275"/>
              <a:ext cx="844632" cy="10608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609" y="4793549"/>
              <a:ext cx="714200" cy="89701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875" y="3946872"/>
              <a:ext cx="749104" cy="9379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359" y="2840878"/>
              <a:ext cx="929522" cy="11638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2685" y="1713196"/>
              <a:ext cx="1018385" cy="127513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0876" y="1908388"/>
              <a:ext cx="866052" cy="108773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6056" y="1207831"/>
              <a:ext cx="914400" cy="1143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6735" y="4636584"/>
              <a:ext cx="883402" cy="110952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6121967" y="853440"/>
            <a:ext cx="3875473" cy="3352800"/>
            <a:chOff x="5039797" y="1790102"/>
            <a:chExt cx="3462753" cy="3701662"/>
          </a:xfrm>
        </p:grpSpPr>
        <p:grpSp>
          <p:nvGrpSpPr>
            <p:cNvPr id="22" name="Group 21"/>
            <p:cNvGrpSpPr/>
            <p:nvPr/>
          </p:nvGrpSpPr>
          <p:grpSpPr>
            <a:xfrm>
              <a:off x="5039797" y="1790102"/>
              <a:ext cx="3462753" cy="3701662"/>
              <a:chOff x="7086600" y="968330"/>
              <a:chExt cx="3796787" cy="363846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15660" y="968330"/>
                <a:ext cx="3767727" cy="363846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28" name="Rounded Rectangle 27"/>
              <p:cNvSpPr/>
              <p:nvPr/>
            </p:nvSpPr>
            <p:spPr>
              <a:xfrm>
                <a:off x="7086600" y="2130434"/>
                <a:ext cx="3093421" cy="69677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35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রাষ্ট্র</a:t>
                </a:r>
                <a:endParaRPr lang="en-GB" sz="2835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070" y="1864074"/>
              <a:ext cx="692059" cy="64271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6352" y="2061813"/>
              <a:ext cx="891935" cy="7689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9300" y="3309161"/>
              <a:ext cx="803530" cy="94705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450" y="4147824"/>
              <a:ext cx="837324" cy="7176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0" name="Rounded Rectangle 29"/>
          <p:cNvSpPr/>
          <p:nvPr/>
        </p:nvSpPr>
        <p:spPr>
          <a:xfrm>
            <a:off x="824961" y="4573173"/>
            <a:ext cx="9623817" cy="1450310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জনগণ 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 রাষ্ট্র গঠিত হয় 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না। জনগণই রাষ্টের প্রাণ।</a:t>
            </a:r>
            <a:endParaRPr lang="en-GB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3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45733" y="1283176"/>
            <a:ext cx="5562599" cy="3936197"/>
            <a:chOff x="2132806" y="273058"/>
            <a:chExt cx="5562599" cy="39361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206" y="323056"/>
              <a:ext cx="5289443" cy="3779847"/>
            </a:xfrm>
            <a:prstGeom prst="ellipse">
              <a:avLst/>
            </a:prstGeom>
            <a:ln w="190500" cap="rnd">
              <a:noFill/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Rounded Rectangle 4"/>
            <p:cNvSpPr/>
            <p:nvPr/>
          </p:nvSpPr>
          <p:spPr>
            <a:xfrm>
              <a:off x="2132806" y="273058"/>
              <a:ext cx="5562599" cy="3936197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708366" y="394416"/>
            <a:ext cx="3200400" cy="659973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en-US" sz="4252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endParaRPr lang="en-GB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42406" y="5455920"/>
            <a:ext cx="6813074" cy="92206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রাষ্ট্রের </a:t>
            </a:r>
            <a:r>
              <a:rPr lang="en-US" sz="4252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252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উপাদান </a:t>
            </a:r>
            <a:r>
              <a:rPr lang="en-US" sz="4252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endParaRPr lang="en-GB" sz="4252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125</Words>
  <Application>Microsoft Office PowerPoint</Application>
  <PresentationFormat>Widescreen</PresentationFormat>
  <Paragraphs>41</Paragraphs>
  <Slides>13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NikoshLightBAN</vt:lpstr>
      <vt:lpstr>Tahoma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Rasel</cp:lastModifiedBy>
  <cp:revision>31</cp:revision>
  <dcterms:created xsi:type="dcterms:W3CDTF">2021-02-11T16:01:29Z</dcterms:created>
  <dcterms:modified xsi:type="dcterms:W3CDTF">2021-02-15T14:12:59Z</dcterms:modified>
</cp:coreProperties>
</file>