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88" r:id="rId4"/>
    <p:sldId id="258" r:id="rId5"/>
    <p:sldId id="274" r:id="rId6"/>
    <p:sldId id="280" r:id="rId7"/>
    <p:sldId id="275" r:id="rId8"/>
    <p:sldId id="276" r:id="rId9"/>
    <p:sldId id="281" r:id="rId10"/>
    <p:sldId id="282" r:id="rId11"/>
    <p:sldId id="283" r:id="rId12"/>
    <p:sldId id="278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6C5B7FAE-B39F-4016-B778-807AB0E94333}">
          <p14:sldIdLst>
            <p14:sldId id="256"/>
            <p14:sldId id="257"/>
            <p14:sldId id="259"/>
            <p14:sldId id="258"/>
            <p14:sldId id="274"/>
            <p14:sldId id="280"/>
            <p14:sldId id="275"/>
            <p14:sldId id="276"/>
            <p14:sldId id="281"/>
            <p14:sldId id="282"/>
            <p14:sldId id="283"/>
            <p14:sldId id="278"/>
            <p14:sldId id="285"/>
            <p14:sldId id="287"/>
          </p14:sldIdLst>
        </p14:section>
        <p14:section name="Untitled Section" id="{D15F06C7-06AE-48F8-8289-7A30E21F9562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-144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AAA9C-571A-46E0-A80C-0C235907DBE6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96F2BF-93B8-4B6A-BE13-00E79472871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b="1" cap="none" spc="0" dirty="0" err="1" smtClean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b="1" cap="none" spc="0" dirty="0" smtClean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ব্যক্তি</a:t>
          </a:r>
          <a:endParaRPr lang="en-US" b="1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A27DF4-7426-4361-AC9B-838E5B95C5E8}" type="parTrans" cxnId="{6ECEEF57-8DBB-4BD3-8230-E07E607D7296}">
      <dgm:prSet/>
      <dgm:spPr/>
      <dgm:t>
        <a:bodyPr/>
        <a:lstStyle/>
        <a:p>
          <a:endParaRPr lang="en-US"/>
        </a:p>
      </dgm:t>
    </dgm:pt>
    <dgm:pt modelId="{12AB89F6-8159-4EB8-8377-28CEC31E5A9A}" type="sibTrans" cxnId="{6ECEEF57-8DBB-4BD3-8230-E07E607D7296}">
      <dgm:prSet/>
      <dgm:spPr/>
      <dgm:t>
        <a:bodyPr/>
        <a:lstStyle/>
        <a:p>
          <a:endParaRPr lang="en-US"/>
        </a:p>
      </dgm:t>
    </dgm:pt>
    <dgm:pt modelId="{6248E86D-E77D-4E59-A3B9-3C86AEDFC23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আসহাবে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ফরায়েজ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rgbClr val="FF0000"/>
            </a:solidFill>
          </a:endParaRPr>
        </a:p>
      </dgm:t>
    </dgm:pt>
    <dgm:pt modelId="{8308E03F-F5C5-4782-B6EF-6FA2C82F8E1D}" type="parTrans" cxnId="{37530A64-53FC-44CD-86FC-606983648C2D}">
      <dgm:prSet/>
      <dgm:spPr/>
      <dgm:t>
        <a:bodyPr/>
        <a:lstStyle/>
        <a:p>
          <a:endParaRPr lang="en-US"/>
        </a:p>
      </dgm:t>
    </dgm:pt>
    <dgm:pt modelId="{7CFF7364-ACBE-414A-AE96-80B6B42D6658}" type="sibTrans" cxnId="{37530A64-53FC-44CD-86FC-606983648C2D}">
      <dgm:prSet/>
      <dgm:spPr/>
      <dgm:t>
        <a:bodyPr/>
        <a:lstStyle/>
        <a:p>
          <a:endParaRPr lang="en-US"/>
        </a:p>
      </dgm:t>
    </dgm:pt>
    <dgm:pt modelId="{D027592F-D360-41AA-BD21-A12FFA76621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নসবীয়া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বংশীয়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/>
        </a:p>
      </dgm:t>
    </dgm:pt>
    <dgm:pt modelId="{4AA6B66F-B679-4F18-84A8-4CC58C57C478}" type="parTrans" cxnId="{39AB3BF2-B6A0-42FE-B663-25B1568FA826}">
      <dgm:prSet/>
      <dgm:spPr/>
      <dgm:t>
        <a:bodyPr/>
        <a:lstStyle/>
        <a:p>
          <a:endParaRPr lang="en-US"/>
        </a:p>
      </dgm:t>
    </dgm:pt>
    <dgm:pt modelId="{559FEBCE-3FA7-48BC-AA57-A20570A6A112}" type="sibTrans" cxnId="{39AB3BF2-B6A0-42FE-B663-25B1568FA826}">
      <dgm:prSet/>
      <dgm:spPr/>
      <dgm:t>
        <a:bodyPr/>
        <a:lstStyle/>
        <a:p>
          <a:endParaRPr lang="en-US"/>
        </a:p>
      </dgm:t>
    </dgm:pt>
    <dgm:pt modelId="{8C2F6CAA-B60A-4850-8B3D-AF2CCF23DD5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সববীয়া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আযাদকৃত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গোলামের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মুনিব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/>
        </a:p>
      </dgm:t>
    </dgm:pt>
    <dgm:pt modelId="{8B8418D0-B761-43C4-8B7E-F11F3EDA019C}" type="parTrans" cxnId="{B06DE6B6-694E-4CE7-9863-3727FC864DE1}">
      <dgm:prSet/>
      <dgm:spPr/>
      <dgm:t>
        <a:bodyPr/>
        <a:lstStyle/>
        <a:p>
          <a:endParaRPr lang="en-US"/>
        </a:p>
      </dgm:t>
    </dgm:pt>
    <dgm:pt modelId="{0C85ABEA-8C74-490A-B39C-FC67034D051A}" type="sibTrans" cxnId="{B06DE6B6-694E-4CE7-9863-3727FC864DE1}">
      <dgm:prSet/>
      <dgm:spPr/>
      <dgm:t>
        <a:bodyPr/>
        <a:lstStyle/>
        <a:p>
          <a:endParaRPr lang="en-US"/>
        </a:p>
      </dgm:t>
    </dgm:pt>
    <dgm:pt modelId="{138E56E7-3B2E-49EF-9115-BF3D972504C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৭।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মুকিররু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লাহু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নসব</a:t>
          </a:r>
          <a:endParaRPr lang="en-US" sz="2400" dirty="0"/>
        </a:p>
      </dgm:t>
    </dgm:pt>
    <dgm:pt modelId="{73B63C47-605F-426D-A38F-C2BB5E899E6F}" type="parTrans" cxnId="{D6645D08-A1FE-495D-BCF6-B87836F60CB6}">
      <dgm:prSet/>
      <dgm:spPr/>
      <dgm:t>
        <a:bodyPr/>
        <a:lstStyle/>
        <a:p>
          <a:endParaRPr lang="en-US"/>
        </a:p>
      </dgm:t>
    </dgm:pt>
    <dgm:pt modelId="{1CDB0D2F-50EB-46C1-9F75-76C24C63FFD0}" type="sibTrans" cxnId="{D6645D08-A1FE-495D-BCF6-B87836F60CB6}">
      <dgm:prSet/>
      <dgm:spPr/>
      <dgm:t>
        <a:bodyPr/>
        <a:lstStyle/>
        <a:p>
          <a:endParaRPr lang="en-US"/>
        </a:p>
      </dgm:t>
    </dgm:pt>
    <dgm:pt modelId="{064BC38A-30A6-44A4-AAC4-C62CF400BAC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যাবিল</a:t>
          </a:r>
          <a:r>
            <a: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আরহাম</a:t>
          </a:r>
          <a:endParaRPr lang="en-US" sz="2800" dirty="0">
            <a:solidFill>
              <a:srgbClr val="00B0F0"/>
            </a:solidFill>
          </a:endParaRPr>
        </a:p>
      </dgm:t>
    </dgm:pt>
    <dgm:pt modelId="{048E9E3D-4588-4052-9EC0-FD2D47BD9E57}" type="parTrans" cxnId="{E38704D7-04F0-4424-986F-DC0AAF2A8062}">
      <dgm:prSet/>
      <dgm:spPr/>
      <dgm:t>
        <a:bodyPr/>
        <a:lstStyle/>
        <a:p>
          <a:endParaRPr lang="en-US"/>
        </a:p>
      </dgm:t>
    </dgm:pt>
    <dgm:pt modelId="{C657C451-F235-41B5-A0E7-0437A11EDC40}" type="sibTrans" cxnId="{E38704D7-04F0-4424-986F-DC0AAF2A8062}">
      <dgm:prSet/>
      <dgm:spPr/>
      <dgm:t>
        <a:bodyPr/>
        <a:lstStyle/>
        <a:p>
          <a:endParaRPr lang="en-US"/>
        </a:p>
      </dgm:t>
    </dgm:pt>
    <dgm:pt modelId="{7A4393E9-2534-4151-9CB4-6223E44A5C26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৬।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মাওলাল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মুয়ালাত</a:t>
          </a:r>
          <a:endParaRPr lang="en-US" sz="2800" dirty="0"/>
        </a:p>
      </dgm:t>
    </dgm:pt>
    <dgm:pt modelId="{8B4E0900-11C9-437B-8B44-53DAD7CF6C30}" type="parTrans" cxnId="{04BFC7A4-5970-4B51-89E4-6F4DF4CFF71B}">
      <dgm:prSet/>
      <dgm:spPr/>
      <dgm:t>
        <a:bodyPr/>
        <a:lstStyle/>
        <a:p>
          <a:endParaRPr lang="en-US"/>
        </a:p>
      </dgm:t>
    </dgm:pt>
    <dgm:pt modelId="{5E3BCD4C-3548-44DB-BE7E-92DBB2ACF922}" type="sibTrans" cxnId="{04BFC7A4-5970-4B51-89E4-6F4DF4CFF71B}">
      <dgm:prSet/>
      <dgm:spPr/>
      <dgm:t>
        <a:bodyPr/>
        <a:lstStyle/>
        <a:p>
          <a:endParaRPr lang="en-US"/>
        </a:p>
      </dgm:t>
    </dgm:pt>
    <dgm:pt modelId="{540403B7-73E1-4C44-90CA-D4B61B3188A4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৮।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অছিয়তকৃত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</a:t>
          </a:r>
          <a:endParaRPr lang="en-US" dirty="0"/>
        </a:p>
      </dgm:t>
    </dgm:pt>
    <dgm:pt modelId="{A41CCBC7-FF5C-42E5-8523-1EA96FC390C2}" type="parTrans" cxnId="{310C1710-D72D-4508-B455-CB91534D2500}">
      <dgm:prSet/>
      <dgm:spPr/>
      <dgm:t>
        <a:bodyPr/>
        <a:lstStyle/>
        <a:p>
          <a:endParaRPr lang="en-US"/>
        </a:p>
      </dgm:t>
    </dgm:pt>
    <dgm:pt modelId="{A367003B-59AA-4F48-AE86-3285A9D43800}" type="sibTrans" cxnId="{310C1710-D72D-4508-B455-CB91534D2500}">
      <dgm:prSet/>
      <dgm:spPr/>
      <dgm:t>
        <a:bodyPr/>
        <a:lstStyle/>
        <a:p>
          <a:endParaRPr lang="en-US"/>
        </a:p>
      </dgm:t>
    </dgm:pt>
    <dgm:pt modelId="{D739F6EC-9392-435E-AEB4-8743791D03B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পূণঃ</a:t>
          </a:r>
          <a:r>
            <a: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বন্ট</a:t>
          </a:r>
          <a:r>
            <a: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endParaRPr lang="en-US" sz="2800" dirty="0">
            <a:solidFill>
              <a:srgbClr val="FF0000"/>
            </a:solidFill>
          </a:endParaRPr>
        </a:p>
      </dgm:t>
    </dgm:pt>
    <dgm:pt modelId="{E8EE1B57-ABE1-460F-8629-EB1EA94F8118}" type="sibTrans" cxnId="{A15CC73F-5791-42C2-B84A-C2025DA51266}">
      <dgm:prSet/>
      <dgm:spPr/>
      <dgm:t>
        <a:bodyPr/>
        <a:lstStyle/>
        <a:p>
          <a:endParaRPr lang="en-US"/>
        </a:p>
      </dgm:t>
    </dgm:pt>
    <dgm:pt modelId="{B1206E41-C08A-42FD-ABCA-E9AA7CB42482}" type="parTrans" cxnId="{A15CC73F-5791-42C2-B84A-C2025DA51266}">
      <dgm:prSet/>
      <dgm:spPr/>
      <dgm:t>
        <a:bodyPr/>
        <a:lstStyle/>
        <a:p>
          <a:endParaRPr lang="en-US"/>
        </a:p>
      </dgm:t>
    </dgm:pt>
    <dgm:pt modelId="{D9B598F7-4199-4A7A-8074-8D8A02DC44B0}" type="pres">
      <dgm:prSet presAssocID="{DCEAAA9C-571A-46E0-A80C-0C235907DB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B2EE04-05C1-4D62-A67D-64B07D31B9D4}" type="pres">
      <dgm:prSet presAssocID="{E096F2BF-93B8-4B6A-BE13-00E794728713}" presName="centerShape" presStyleLbl="node0" presStyleIdx="0" presStyleCnt="1" custScaleX="118295" custLinFactNeighborX="3610"/>
      <dgm:spPr/>
      <dgm:t>
        <a:bodyPr/>
        <a:lstStyle/>
        <a:p>
          <a:endParaRPr lang="en-US"/>
        </a:p>
      </dgm:t>
    </dgm:pt>
    <dgm:pt modelId="{4444B3D8-A577-4D4D-8D06-E343BE8E8EB5}" type="pres">
      <dgm:prSet presAssocID="{6248E86D-E77D-4E59-A3B9-3C86AEDFC238}" presName="node" presStyleLbl="node1" presStyleIdx="0" presStyleCnt="8" custScaleX="272975" custScaleY="64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C840A-2528-4723-BF60-1976504D2BF7}" type="pres">
      <dgm:prSet presAssocID="{6248E86D-E77D-4E59-A3B9-3C86AEDFC238}" presName="dummy" presStyleCnt="0"/>
      <dgm:spPr/>
    </dgm:pt>
    <dgm:pt modelId="{F2AC6FDC-FBF5-4ACF-A441-02CB1C38CFA4}" type="pres">
      <dgm:prSet presAssocID="{7CFF7364-ACBE-414A-AE96-80B6B42D6658}" presName="sibTrans" presStyleLbl="sibTrans2D1" presStyleIdx="0" presStyleCnt="8"/>
      <dgm:spPr/>
      <dgm:t>
        <a:bodyPr/>
        <a:lstStyle/>
        <a:p>
          <a:endParaRPr lang="en-US"/>
        </a:p>
      </dgm:t>
    </dgm:pt>
    <dgm:pt modelId="{E313732C-CC5B-4D9F-B5F3-2F15ED1A9497}" type="pres">
      <dgm:prSet presAssocID="{D027592F-D360-41AA-BD21-A12FFA766213}" presName="node" presStyleLbl="node1" presStyleIdx="1" presStyleCnt="8" custScaleX="308967" custScaleY="110558" custRadScaleRad="139025" custRadScaleInc="89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FF015-E955-4A52-AE4A-65A6324D9516}" type="pres">
      <dgm:prSet presAssocID="{D027592F-D360-41AA-BD21-A12FFA766213}" presName="dummy" presStyleCnt="0"/>
      <dgm:spPr/>
    </dgm:pt>
    <dgm:pt modelId="{E9C22495-A7CB-46EA-A94C-818FB3A89693}" type="pres">
      <dgm:prSet presAssocID="{559FEBCE-3FA7-48BC-AA57-A20570A6A11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4E3F9E9E-8D7B-42CF-8F48-ED40503485CB}" type="pres">
      <dgm:prSet presAssocID="{8C2F6CAA-B60A-4850-8B3D-AF2CCF23DD5F}" presName="node" presStyleLbl="node1" presStyleIdx="2" presStyleCnt="8" custScaleX="279367" custScaleY="106296" custRadScaleRad="123101" custRadScaleInc="-60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DF844-57DF-42D1-A15A-1A1922295231}" type="pres">
      <dgm:prSet presAssocID="{8C2F6CAA-B60A-4850-8B3D-AF2CCF23DD5F}" presName="dummy" presStyleCnt="0"/>
      <dgm:spPr/>
    </dgm:pt>
    <dgm:pt modelId="{3AA7E738-81BF-4E8F-BCA1-8F287C17BB80}" type="pres">
      <dgm:prSet presAssocID="{0C85ABEA-8C74-490A-B39C-FC67034D051A}" presName="sibTrans" presStyleLbl="sibTrans2D1" presStyleIdx="2" presStyleCnt="8"/>
      <dgm:spPr/>
      <dgm:t>
        <a:bodyPr/>
        <a:lstStyle/>
        <a:p>
          <a:endParaRPr lang="en-US"/>
        </a:p>
      </dgm:t>
    </dgm:pt>
    <dgm:pt modelId="{869BBDA1-7399-460B-929F-36A7C83A14AB}" type="pres">
      <dgm:prSet presAssocID="{D739F6EC-9392-435E-AEB4-8743791D03BB}" presName="node" presStyleLbl="node1" presStyleIdx="3" presStyleCnt="8" custScaleX="286816" custRadScaleRad="127559" custRadScaleInc="-194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87238-E7A0-4616-B23F-715023951F5B}" type="pres">
      <dgm:prSet presAssocID="{D739F6EC-9392-435E-AEB4-8743791D03BB}" presName="dummy" presStyleCnt="0"/>
      <dgm:spPr/>
    </dgm:pt>
    <dgm:pt modelId="{62EFA444-3CA5-46A7-B0F1-21C686A9A765}" type="pres">
      <dgm:prSet presAssocID="{E8EE1B57-ABE1-460F-8629-EB1EA94F8118}" presName="sibTrans" presStyleLbl="sibTrans2D1" presStyleIdx="3" presStyleCnt="8"/>
      <dgm:spPr/>
      <dgm:t>
        <a:bodyPr/>
        <a:lstStyle/>
        <a:p>
          <a:endParaRPr lang="en-US"/>
        </a:p>
      </dgm:t>
    </dgm:pt>
    <dgm:pt modelId="{81E0CC5D-D64B-473F-A479-104D92BF1354}" type="pres">
      <dgm:prSet presAssocID="{064BC38A-30A6-44A4-AAC4-C62CF400BACD}" presName="node" presStyleLbl="node1" presStyleIdx="4" presStyleCnt="8" custScaleX="283586" custRadScaleRad="157555" custRadScaleInc="-354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DE67B-2466-44D8-A39B-DA9F4A40DE70}" type="pres">
      <dgm:prSet presAssocID="{064BC38A-30A6-44A4-AAC4-C62CF400BACD}" presName="dummy" presStyleCnt="0"/>
      <dgm:spPr/>
    </dgm:pt>
    <dgm:pt modelId="{C3D04A43-9B4C-4A81-B031-60890D5FF98F}" type="pres">
      <dgm:prSet presAssocID="{C657C451-F235-41B5-A0E7-0437A11EDC40}" presName="sibTrans" presStyleLbl="sibTrans2D1" presStyleIdx="4" presStyleCnt="8"/>
      <dgm:spPr/>
      <dgm:t>
        <a:bodyPr/>
        <a:lstStyle/>
        <a:p>
          <a:endParaRPr lang="en-US"/>
        </a:p>
      </dgm:t>
    </dgm:pt>
    <dgm:pt modelId="{FDC000D2-11C7-49BE-8147-AA6FD77D7A55}" type="pres">
      <dgm:prSet presAssocID="{7A4393E9-2534-4151-9CB4-6223E44A5C26}" presName="node" presStyleLbl="node1" presStyleIdx="5" presStyleCnt="8" custScaleX="395707" custRadScaleRad="104810" custRadScaleInc="-223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4B1CD-3FCC-44A4-9A9F-CD23B7011838}" type="pres">
      <dgm:prSet presAssocID="{7A4393E9-2534-4151-9CB4-6223E44A5C26}" presName="dummy" presStyleCnt="0"/>
      <dgm:spPr/>
    </dgm:pt>
    <dgm:pt modelId="{B84D4D8C-06AA-4E11-907F-9F3A40037D21}" type="pres">
      <dgm:prSet presAssocID="{5E3BCD4C-3548-44DB-BE7E-92DBB2ACF922}" presName="sibTrans" presStyleLbl="sibTrans2D1" presStyleIdx="5" presStyleCnt="8"/>
      <dgm:spPr/>
      <dgm:t>
        <a:bodyPr/>
        <a:lstStyle/>
        <a:p>
          <a:endParaRPr lang="en-US"/>
        </a:p>
      </dgm:t>
    </dgm:pt>
    <dgm:pt modelId="{BB0FC1D5-313B-4EAD-B393-9793E16D14E1}" type="pres">
      <dgm:prSet presAssocID="{138E56E7-3B2E-49EF-9115-BF3D972504C6}" presName="node" presStyleLbl="node1" presStyleIdx="6" presStyleCnt="8" custScaleX="329871" custScaleY="131236" custRadScaleRad="123257" custRadScaleInc="-13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AAECB-28AE-4D34-BB79-31E6EBF88941}" type="pres">
      <dgm:prSet presAssocID="{138E56E7-3B2E-49EF-9115-BF3D972504C6}" presName="dummy" presStyleCnt="0"/>
      <dgm:spPr/>
    </dgm:pt>
    <dgm:pt modelId="{F18E8ACE-F898-49F0-B98F-705B00F41436}" type="pres">
      <dgm:prSet presAssocID="{1CDB0D2F-50EB-46C1-9F75-76C24C63FFD0}" presName="sibTrans" presStyleLbl="sibTrans2D1" presStyleIdx="6" presStyleCnt="8"/>
      <dgm:spPr/>
      <dgm:t>
        <a:bodyPr/>
        <a:lstStyle/>
        <a:p>
          <a:endParaRPr lang="en-US"/>
        </a:p>
      </dgm:t>
    </dgm:pt>
    <dgm:pt modelId="{C3FD6FAA-2AD1-430C-A5FB-589E56A56636}" type="pres">
      <dgm:prSet presAssocID="{540403B7-73E1-4C44-90CA-D4B61B3188A4}" presName="node" presStyleLbl="node1" presStyleIdx="7" presStyleCnt="8" custScaleX="353514" custScaleY="100581" custRadScaleRad="118822" custRadScaleInc="-237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7959B-E6F9-4692-AB80-2C1705E8AFFB}" type="pres">
      <dgm:prSet presAssocID="{540403B7-73E1-4C44-90CA-D4B61B3188A4}" presName="dummy" presStyleCnt="0"/>
      <dgm:spPr/>
    </dgm:pt>
    <dgm:pt modelId="{6911F58B-8FA9-4F7D-8656-B02AACD280D0}" type="pres">
      <dgm:prSet presAssocID="{A367003B-59AA-4F48-AE86-3285A9D43800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5D3B6824-C859-43F4-BCED-CC1C32DD2954}" type="presOf" srcId="{1CDB0D2F-50EB-46C1-9F75-76C24C63FFD0}" destId="{F18E8ACE-F898-49F0-B98F-705B00F41436}" srcOrd="0" destOrd="0" presId="urn:microsoft.com/office/officeart/2005/8/layout/radial6"/>
    <dgm:cxn modelId="{4868DB79-0644-491C-A3F2-A74C4EA9E1AC}" type="presOf" srcId="{138E56E7-3B2E-49EF-9115-BF3D972504C6}" destId="{BB0FC1D5-313B-4EAD-B393-9793E16D14E1}" srcOrd="0" destOrd="0" presId="urn:microsoft.com/office/officeart/2005/8/layout/radial6"/>
    <dgm:cxn modelId="{8A726FDC-9B71-4E99-AE99-7FF905A3BC68}" type="presOf" srcId="{D739F6EC-9392-435E-AEB4-8743791D03BB}" destId="{869BBDA1-7399-460B-929F-36A7C83A14AB}" srcOrd="0" destOrd="0" presId="urn:microsoft.com/office/officeart/2005/8/layout/radial6"/>
    <dgm:cxn modelId="{7156E58E-65FF-465E-B49A-4E05ED6392C4}" type="presOf" srcId="{C657C451-F235-41B5-A0E7-0437A11EDC40}" destId="{C3D04A43-9B4C-4A81-B031-60890D5FF98F}" srcOrd="0" destOrd="0" presId="urn:microsoft.com/office/officeart/2005/8/layout/radial6"/>
    <dgm:cxn modelId="{39AB3BF2-B6A0-42FE-B663-25B1568FA826}" srcId="{E096F2BF-93B8-4B6A-BE13-00E794728713}" destId="{D027592F-D360-41AA-BD21-A12FFA766213}" srcOrd="1" destOrd="0" parTransId="{4AA6B66F-B679-4F18-84A8-4CC58C57C478}" sibTransId="{559FEBCE-3FA7-48BC-AA57-A20570A6A112}"/>
    <dgm:cxn modelId="{250232A5-BDDA-4550-9BD6-E3F41E90E1D5}" type="presOf" srcId="{6248E86D-E77D-4E59-A3B9-3C86AEDFC238}" destId="{4444B3D8-A577-4D4D-8D06-E343BE8E8EB5}" srcOrd="0" destOrd="0" presId="urn:microsoft.com/office/officeart/2005/8/layout/radial6"/>
    <dgm:cxn modelId="{A5AD1C7A-A55A-4B44-A9EA-3E2562AB6C51}" type="presOf" srcId="{A367003B-59AA-4F48-AE86-3285A9D43800}" destId="{6911F58B-8FA9-4F7D-8656-B02AACD280D0}" srcOrd="0" destOrd="0" presId="urn:microsoft.com/office/officeart/2005/8/layout/radial6"/>
    <dgm:cxn modelId="{C74B26E8-847B-4FE3-8E90-B59A769E4F3D}" type="presOf" srcId="{7A4393E9-2534-4151-9CB4-6223E44A5C26}" destId="{FDC000D2-11C7-49BE-8147-AA6FD77D7A55}" srcOrd="0" destOrd="0" presId="urn:microsoft.com/office/officeart/2005/8/layout/radial6"/>
    <dgm:cxn modelId="{6ECEEF57-8DBB-4BD3-8230-E07E607D7296}" srcId="{DCEAAA9C-571A-46E0-A80C-0C235907DBE6}" destId="{E096F2BF-93B8-4B6A-BE13-00E794728713}" srcOrd="0" destOrd="0" parTransId="{FCA27DF4-7426-4361-AC9B-838E5B95C5E8}" sibTransId="{12AB89F6-8159-4EB8-8377-28CEC31E5A9A}"/>
    <dgm:cxn modelId="{C23B9992-7CC6-47FB-8776-AC9C7715E29F}" type="presOf" srcId="{7CFF7364-ACBE-414A-AE96-80B6B42D6658}" destId="{F2AC6FDC-FBF5-4ACF-A441-02CB1C38CFA4}" srcOrd="0" destOrd="0" presId="urn:microsoft.com/office/officeart/2005/8/layout/radial6"/>
    <dgm:cxn modelId="{37530A64-53FC-44CD-86FC-606983648C2D}" srcId="{E096F2BF-93B8-4B6A-BE13-00E794728713}" destId="{6248E86D-E77D-4E59-A3B9-3C86AEDFC238}" srcOrd="0" destOrd="0" parTransId="{8308E03F-F5C5-4782-B6EF-6FA2C82F8E1D}" sibTransId="{7CFF7364-ACBE-414A-AE96-80B6B42D6658}"/>
    <dgm:cxn modelId="{B06DE6B6-694E-4CE7-9863-3727FC864DE1}" srcId="{E096F2BF-93B8-4B6A-BE13-00E794728713}" destId="{8C2F6CAA-B60A-4850-8B3D-AF2CCF23DD5F}" srcOrd="2" destOrd="0" parTransId="{8B8418D0-B761-43C4-8B7E-F11F3EDA019C}" sibTransId="{0C85ABEA-8C74-490A-B39C-FC67034D051A}"/>
    <dgm:cxn modelId="{5F467FCD-77A6-43DE-BAAF-652E2B48933E}" type="presOf" srcId="{D027592F-D360-41AA-BD21-A12FFA766213}" destId="{E313732C-CC5B-4D9F-B5F3-2F15ED1A9497}" srcOrd="0" destOrd="0" presId="urn:microsoft.com/office/officeart/2005/8/layout/radial6"/>
    <dgm:cxn modelId="{8EBE5161-6033-4980-B0B3-CC4711C7BF21}" type="presOf" srcId="{559FEBCE-3FA7-48BC-AA57-A20570A6A112}" destId="{E9C22495-A7CB-46EA-A94C-818FB3A89693}" srcOrd="0" destOrd="0" presId="urn:microsoft.com/office/officeart/2005/8/layout/radial6"/>
    <dgm:cxn modelId="{47CBD782-C273-49C6-A75D-DFE74DD48AB8}" type="presOf" srcId="{E8EE1B57-ABE1-460F-8629-EB1EA94F8118}" destId="{62EFA444-3CA5-46A7-B0F1-21C686A9A765}" srcOrd="0" destOrd="0" presId="urn:microsoft.com/office/officeart/2005/8/layout/radial6"/>
    <dgm:cxn modelId="{310C1710-D72D-4508-B455-CB91534D2500}" srcId="{E096F2BF-93B8-4B6A-BE13-00E794728713}" destId="{540403B7-73E1-4C44-90CA-D4B61B3188A4}" srcOrd="7" destOrd="0" parTransId="{A41CCBC7-FF5C-42E5-8523-1EA96FC390C2}" sibTransId="{A367003B-59AA-4F48-AE86-3285A9D43800}"/>
    <dgm:cxn modelId="{04BFC7A4-5970-4B51-89E4-6F4DF4CFF71B}" srcId="{E096F2BF-93B8-4B6A-BE13-00E794728713}" destId="{7A4393E9-2534-4151-9CB4-6223E44A5C26}" srcOrd="5" destOrd="0" parTransId="{8B4E0900-11C9-437B-8B44-53DAD7CF6C30}" sibTransId="{5E3BCD4C-3548-44DB-BE7E-92DBB2ACF922}"/>
    <dgm:cxn modelId="{CF6CB5BB-8E1E-4E01-BDCC-956C5AA1B8F7}" type="presOf" srcId="{064BC38A-30A6-44A4-AAC4-C62CF400BACD}" destId="{81E0CC5D-D64B-473F-A479-104D92BF1354}" srcOrd="0" destOrd="0" presId="urn:microsoft.com/office/officeart/2005/8/layout/radial6"/>
    <dgm:cxn modelId="{D6645D08-A1FE-495D-BCF6-B87836F60CB6}" srcId="{E096F2BF-93B8-4B6A-BE13-00E794728713}" destId="{138E56E7-3B2E-49EF-9115-BF3D972504C6}" srcOrd="6" destOrd="0" parTransId="{73B63C47-605F-426D-A38F-C2BB5E899E6F}" sibTransId="{1CDB0D2F-50EB-46C1-9F75-76C24C63FFD0}"/>
    <dgm:cxn modelId="{C179FF93-A352-4DC5-9DB8-7F8712F8B7B0}" type="presOf" srcId="{E096F2BF-93B8-4B6A-BE13-00E794728713}" destId="{B6B2EE04-05C1-4D62-A67D-64B07D31B9D4}" srcOrd="0" destOrd="0" presId="urn:microsoft.com/office/officeart/2005/8/layout/radial6"/>
    <dgm:cxn modelId="{A15CC73F-5791-42C2-B84A-C2025DA51266}" srcId="{E096F2BF-93B8-4B6A-BE13-00E794728713}" destId="{D739F6EC-9392-435E-AEB4-8743791D03BB}" srcOrd="3" destOrd="0" parTransId="{B1206E41-C08A-42FD-ABCA-E9AA7CB42482}" sibTransId="{E8EE1B57-ABE1-460F-8629-EB1EA94F8118}"/>
    <dgm:cxn modelId="{9521FFBD-6DD8-4F2D-B6F3-D054C974782F}" type="presOf" srcId="{0C85ABEA-8C74-490A-B39C-FC67034D051A}" destId="{3AA7E738-81BF-4E8F-BCA1-8F287C17BB80}" srcOrd="0" destOrd="0" presId="urn:microsoft.com/office/officeart/2005/8/layout/radial6"/>
    <dgm:cxn modelId="{D54883AB-6403-413F-B549-DDD65C3B82EE}" type="presOf" srcId="{5E3BCD4C-3548-44DB-BE7E-92DBB2ACF922}" destId="{B84D4D8C-06AA-4E11-907F-9F3A40037D21}" srcOrd="0" destOrd="0" presId="urn:microsoft.com/office/officeart/2005/8/layout/radial6"/>
    <dgm:cxn modelId="{E0978332-39B3-489F-BCF2-1B0460EC9D3B}" type="presOf" srcId="{DCEAAA9C-571A-46E0-A80C-0C235907DBE6}" destId="{D9B598F7-4199-4A7A-8074-8D8A02DC44B0}" srcOrd="0" destOrd="0" presId="urn:microsoft.com/office/officeart/2005/8/layout/radial6"/>
    <dgm:cxn modelId="{DB8EA9B0-2643-45D7-937C-421AD8E0B9B8}" type="presOf" srcId="{540403B7-73E1-4C44-90CA-D4B61B3188A4}" destId="{C3FD6FAA-2AD1-430C-A5FB-589E56A56636}" srcOrd="0" destOrd="0" presId="urn:microsoft.com/office/officeart/2005/8/layout/radial6"/>
    <dgm:cxn modelId="{E38704D7-04F0-4424-986F-DC0AAF2A8062}" srcId="{E096F2BF-93B8-4B6A-BE13-00E794728713}" destId="{064BC38A-30A6-44A4-AAC4-C62CF400BACD}" srcOrd="4" destOrd="0" parTransId="{048E9E3D-4588-4052-9EC0-FD2D47BD9E57}" sibTransId="{C657C451-F235-41B5-A0E7-0437A11EDC40}"/>
    <dgm:cxn modelId="{5ABD1DC9-CF06-441D-9ABC-58BC626A8ABD}" type="presOf" srcId="{8C2F6CAA-B60A-4850-8B3D-AF2CCF23DD5F}" destId="{4E3F9E9E-8D7B-42CF-8F48-ED40503485CB}" srcOrd="0" destOrd="0" presId="urn:microsoft.com/office/officeart/2005/8/layout/radial6"/>
    <dgm:cxn modelId="{4C9D9A5C-1F39-49D6-AC56-B3529D8FADAB}" type="presParOf" srcId="{D9B598F7-4199-4A7A-8074-8D8A02DC44B0}" destId="{B6B2EE04-05C1-4D62-A67D-64B07D31B9D4}" srcOrd="0" destOrd="0" presId="urn:microsoft.com/office/officeart/2005/8/layout/radial6"/>
    <dgm:cxn modelId="{700A101F-E19F-4C32-ADCB-3F85F82A725E}" type="presParOf" srcId="{D9B598F7-4199-4A7A-8074-8D8A02DC44B0}" destId="{4444B3D8-A577-4D4D-8D06-E343BE8E8EB5}" srcOrd="1" destOrd="0" presId="urn:microsoft.com/office/officeart/2005/8/layout/radial6"/>
    <dgm:cxn modelId="{02C50C85-EAA8-47A4-AAE1-F5C71CA21445}" type="presParOf" srcId="{D9B598F7-4199-4A7A-8074-8D8A02DC44B0}" destId="{219C840A-2528-4723-BF60-1976504D2BF7}" srcOrd="2" destOrd="0" presId="urn:microsoft.com/office/officeart/2005/8/layout/radial6"/>
    <dgm:cxn modelId="{D6A0AD1E-E1A5-46D5-BA6A-CEEAF183E911}" type="presParOf" srcId="{D9B598F7-4199-4A7A-8074-8D8A02DC44B0}" destId="{F2AC6FDC-FBF5-4ACF-A441-02CB1C38CFA4}" srcOrd="3" destOrd="0" presId="urn:microsoft.com/office/officeart/2005/8/layout/radial6"/>
    <dgm:cxn modelId="{CDE700A6-FAA5-4506-9242-B0FA9A81D6E7}" type="presParOf" srcId="{D9B598F7-4199-4A7A-8074-8D8A02DC44B0}" destId="{E313732C-CC5B-4D9F-B5F3-2F15ED1A9497}" srcOrd="4" destOrd="0" presId="urn:microsoft.com/office/officeart/2005/8/layout/radial6"/>
    <dgm:cxn modelId="{C5D9C695-048E-4517-BF77-094A8264B3ED}" type="presParOf" srcId="{D9B598F7-4199-4A7A-8074-8D8A02DC44B0}" destId="{E84FF015-E955-4A52-AE4A-65A6324D9516}" srcOrd="5" destOrd="0" presId="urn:microsoft.com/office/officeart/2005/8/layout/radial6"/>
    <dgm:cxn modelId="{4DBC5BF9-6A4E-44A8-86F9-02734264B297}" type="presParOf" srcId="{D9B598F7-4199-4A7A-8074-8D8A02DC44B0}" destId="{E9C22495-A7CB-46EA-A94C-818FB3A89693}" srcOrd="6" destOrd="0" presId="urn:microsoft.com/office/officeart/2005/8/layout/radial6"/>
    <dgm:cxn modelId="{67957943-0CAE-48E7-8B2D-7D1C8C07A44E}" type="presParOf" srcId="{D9B598F7-4199-4A7A-8074-8D8A02DC44B0}" destId="{4E3F9E9E-8D7B-42CF-8F48-ED40503485CB}" srcOrd="7" destOrd="0" presId="urn:microsoft.com/office/officeart/2005/8/layout/radial6"/>
    <dgm:cxn modelId="{EF57859C-5430-4D99-B63E-15D653EC095E}" type="presParOf" srcId="{D9B598F7-4199-4A7A-8074-8D8A02DC44B0}" destId="{4A9DF844-57DF-42D1-A15A-1A1922295231}" srcOrd="8" destOrd="0" presId="urn:microsoft.com/office/officeart/2005/8/layout/radial6"/>
    <dgm:cxn modelId="{E689B46C-C311-44ED-B87A-83CA47BD44F5}" type="presParOf" srcId="{D9B598F7-4199-4A7A-8074-8D8A02DC44B0}" destId="{3AA7E738-81BF-4E8F-BCA1-8F287C17BB80}" srcOrd="9" destOrd="0" presId="urn:microsoft.com/office/officeart/2005/8/layout/radial6"/>
    <dgm:cxn modelId="{4ADC07E3-0D99-4D5B-801C-E2202913561B}" type="presParOf" srcId="{D9B598F7-4199-4A7A-8074-8D8A02DC44B0}" destId="{869BBDA1-7399-460B-929F-36A7C83A14AB}" srcOrd="10" destOrd="0" presId="urn:microsoft.com/office/officeart/2005/8/layout/radial6"/>
    <dgm:cxn modelId="{007211B9-EE39-49C9-B473-FDCD99A36F45}" type="presParOf" srcId="{D9B598F7-4199-4A7A-8074-8D8A02DC44B0}" destId="{2F087238-E7A0-4616-B23F-715023951F5B}" srcOrd="11" destOrd="0" presId="urn:microsoft.com/office/officeart/2005/8/layout/radial6"/>
    <dgm:cxn modelId="{E2A9BB3A-6252-4A72-B79B-50E4C81DA681}" type="presParOf" srcId="{D9B598F7-4199-4A7A-8074-8D8A02DC44B0}" destId="{62EFA444-3CA5-46A7-B0F1-21C686A9A765}" srcOrd="12" destOrd="0" presId="urn:microsoft.com/office/officeart/2005/8/layout/radial6"/>
    <dgm:cxn modelId="{BFCCB2EA-86E9-48D9-BA35-6403C8A64EE9}" type="presParOf" srcId="{D9B598F7-4199-4A7A-8074-8D8A02DC44B0}" destId="{81E0CC5D-D64B-473F-A479-104D92BF1354}" srcOrd="13" destOrd="0" presId="urn:microsoft.com/office/officeart/2005/8/layout/radial6"/>
    <dgm:cxn modelId="{1537835A-575C-4FA1-BC01-3A5816DEA4DA}" type="presParOf" srcId="{D9B598F7-4199-4A7A-8074-8D8A02DC44B0}" destId="{2C3DE67B-2466-44D8-A39B-DA9F4A40DE70}" srcOrd="14" destOrd="0" presId="urn:microsoft.com/office/officeart/2005/8/layout/radial6"/>
    <dgm:cxn modelId="{5D68E16E-6051-40D3-B3A5-9131B20A0824}" type="presParOf" srcId="{D9B598F7-4199-4A7A-8074-8D8A02DC44B0}" destId="{C3D04A43-9B4C-4A81-B031-60890D5FF98F}" srcOrd="15" destOrd="0" presId="urn:microsoft.com/office/officeart/2005/8/layout/radial6"/>
    <dgm:cxn modelId="{A43A1710-C4EC-4D6F-843E-9ACA637760FE}" type="presParOf" srcId="{D9B598F7-4199-4A7A-8074-8D8A02DC44B0}" destId="{FDC000D2-11C7-49BE-8147-AA6FD77D7A55}" srcOrd="16" destOrd="0" presId="urn:microsoft.com/office/officeart/2005/8/layout/radial6"/>
    <dgm:cxn modelId="{BC931BCD-DA8D-48A4-AF8F-CE8DE591B445}" type="presParOf" srcId="{D9B598F7-4199-4A7A-8074-8D8A02DC44B0}" destId="{F8B4B1CD-3FCC-44A4-9A9F-CD23B7011838}" srcOrd="17" destOrd="0" presId="urn:microsoft.com/office/officeart/2005/8/layout/radial6"/>
    <dgm:cxn modelId="{5C2F87C9-D7E6-4C02-9123-DB0BF3188576}" type="presParOf" srcId="{D9B598F7-4199-4A7A-8074-8D8A02DC44B0}" destId="{B84D4D8C-06AA-4E11-907F-9F3A40037D21}" srcOrd="18" destOrd="0" presId="urn:microsoft.com/office/officeart/2005/8/layout/radial6"/>
    <dgm:cxn modelId="{846D6A9C-63F5-464E-8442-5086BB2E664B}" type="presParOf" srcId="{D9B598F7-4199-4A7A-8074-8D8A02DC44B0}" destId="{BB0FC1D5-313B-4EAD-B393-9793E16D14E1}" srcOrd="19" destOrd="0" presId="urn:microsoft.com/office/officeart/2005/8/layout/radial6"/>
    <dgm:cxn modelId="{C9FDA049-CB55-4E90-844C-E6ABBE65CE8E}" type="presParOf" srcId="{D9B598F7-4199-4A7A-8074-8D8A02DC44B0}" destId="{F2BAAECB-28AE-4D34-BB79-31E6EBF88941}" srcOrd="20" destOrd="0" presId="urn:microsoft.com/office/officeart/2005/8/layout/radial6"/>
    <dgm:cxn modelId="{3FA8D595-9538-478B-B52A-104A2DE26A67}" type="presParOf" srcId="{D9B598F7-4199-4A7A-8074-8D8A02DC44B0}" destId="{F18E8ACE-F898-49F0-B98F-705B00F41436}" srcOrd="21" destOrd="0" presId="urn:microsoft.com/office/officeart/2005/8/layout/radial6"/>
    <dgm:cxn modelId="{BF080CDE-943C-4A62-B41D-5B18800EA9D7}" type="presParOf" srcId="{D9B598F7-4199-4A7A-8074-8D8A02DC44B0}" destId="{C3FD6FAA-2AD1-430C-A5FB-589E56A56636}" srcOrd="22" destOrd="0" presId="urn:microsoft.com/office/officeart/2005/8/layout/radial6"/>
    <dgm:cxn modelId="{EEAF3B9C-B333-4774-AF8A-6EA24FE97D88}" type="presParOf" srcId="{D9B598F7-4199-4A7A-8074-8D8A02DC44B0}" destId="{4707959B-E6F9-4692-AB80-2C1705E8AFFB}" srcOrd="23" destOrd="0" presId="urn:microsoft.com/office/officeart/2005/8/layout/radial6"/>
    <dgm:cxn modelId="{02AA8A43-493E-4862-B26E-EB5BEB6C6737}" type="presParOf" srcId="{D9B598F7-4199-4A7A-8074-8D8A02DC44B0}" destId="{6911F58B-8FA9-4F7D-8656-B02AACD280D0}" srcOrd="24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1F58B-8FA9-4F7D-8656-B02AACD280D0}">
      <dsp:nvSpPr>
        <dsp:cNvPr id="0" name=""/>
        <dsp:cNvSpPr/>
      </dsp:nvSpPr>
      <dsp:spPr>
        <a:xfrm>
          <a:off x="1660762" y="525089"/>
          <a:ext cx="4855454" cy="4855454"/>
        </a:xfrm>
        <a:prstGeom prst="blockArc">
          <a:avLst>
            <a:gd name="adj1" fmla="val 13246789"/>
            <a:gd name="adj2" fmla="val 16567456"/>
            <a:gd name="adj3" fmla="val 34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8E8ACE-F898-49F0-B98F-705B00F41436}">
      <dsp:nvSpPr>
        <dsp:cNvPr id="0" name=""/>
        <dsp:cNvSpPr/>
      </dsp:nvSpPr>
      <dsp:spPr>
        <a:xfrm>
          <a:off x="1928475" y="145496"/>
          <a:ext cx="4855454" cy="4855454"/>
        </a:xfrm>
        <a:prstGeom prst="blockArc">
          <a:avLst>
            <a:gd name="adj1" fmla="val 10268171"/>
            <a:gd name="adj2" fmla="val 12576480"/>
            <a:gd name="adj3" fmla="val 34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4D4D8C-06AA-4E11-907F-9F3A40037D21}">
      <dsp:nvSpPr>
        <dsp:cNvPr id="0" name=""/>
        <dsp:cNvSpPr/>
      </dsp:nvSpPr>
      <dsp:spPr>
        <a:xfrm>
          <a:off x="1897967" y="1040485"/>
          <a:ext cx="4855454" cy="4855454"/>
        </a:xfrm>
        <a:prstGeom prst="blockArc">
          <a:avLst>
            <a:gd name="adj1" fmla="val 9412495"/>
            <a:gd name="adj2" fmla="val 11566107"/>
            <a:gd name="adj3" fmla="val 34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D04A43-9B4C-4A81-B031-60890D5FF98F}">
      <dsp:nvSpPr>
        <dsp:cNvPr id="0" name=""/>
        <dsp:cNvSpPr/>
      </dsp:nvSpPr>
      <dsp:spPr>
        <a:xfrm>
          <a:off x="1627347" y="565998"/>
          <a:ext cx="4855454" cy="4855454"/>
        </a:xfrm>
        <a:prstGeom prst="blockArc">
          <a:avLst>
            <a:gd name="adj1" fmla="val 4879446"/>
            <a:gd name="adj2" fmla="val 8623755"/>
            <a:gd name="adj3" fmla="val 34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EFA444-3CA5-46A7-B0F1-21C686A9A765}">
      <dsp:nvSpPr>
        <dsp:cNvPr id="0" name=""/>
        <dsp:cNvSpPr/>
      </dsp:nvSpPr>
      <dsp:spPr>
        <a:xfrm>
          <a:off x="2593199" y="616917"/>
          <a:ext cx="4855454" cy="4855454"/>
        </a:xfrm>
        <a:prstGeom prst="blockArc">
          <a:avLst>
            <a:gd name="adj1" fmla="val 2460812"/>
            <a:gd name="adj2" fmla="val 6282692"/>
            <a:gd name="adj3" fmla="val 34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A7E738-81BF-4E8F-BCA1-8F287C17BB80}">
      <dsp:nvSpPr>
        <dsp:cNvPr id="0" name=""/>
        <dsp:cNvSpPr/>
      </dsp:nvSpPr>
      <dsp:spPr>
        <a:xfrm>
          <a:off x="2560464" y="655371"/>
          <a:ext cx="4855454" cy="4855454"/>
        </a:xfrm>
        <a:prstGeom prst="blockArc">
          <a:avLst>
            <a:gd name="adj1" fmla="val 69060"/>
            <a:gd name="adj2" fmla="val 2388050"/>
            <a:gd name="adj3" fmla="val 34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C22495-A7CB-46EA-A94C-818FB3A89693}">
      <dsp:nvSpPr>
        <dsp:cNvPr id="0" name=""/>
        <dsp:cNvSpPr/>
      </dsp:nvSpPr>
      <dsp:spPr>
        <a:xfrm>
          <a:off x="2561268" y="781617"/>
          <a:ext cx="4855454" cy="4855454"/>
        </a:xfrm>
        <a:prstGeom prst="blockArc">
          <a:avLst>
            <a:gd name="adj1" fmla="val 18932680"/>
            <a:gd name="adj2" fmla="val 21487141"/>
            <a:gd name="adj3" fmla="val 34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AC6FDC-FBF5-4ACF-A441-02CB1C38CFA4}">
      <dsp:nvSpPr>
        <dsp:cNvPr id="0" name=""/>
        <dsp:cNvSpPr/>
      </dsp:nvSpPr>
      <dsp:spPr>
        <a:xfrm>
          <a:off x="2326794" y="502958"/>
          <a:ext cx="4855454" cy="4855454"/>
        </a:xfrm>
        <a:prstGeom prst="blockArc">
          <a:avLst>
            <a:gd name="adj1" fmla="val 15604165"/>
            <a:gd name="adj2" fmla="val 19457902"/>
            <a:gd name="adj3" fmla="val 34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B2EE04-05C1-4D62-A67D-64B07D31B9D4}">
      <dsp:nvSpPr>
        <dsp:cNvPr id="0" name=""/>
        <dsp:cNvSpPr/>
      </dsp:nvSpPr>
      <dsp:spPr>
        <a:xfrm>
          <a:off x="3363964" y="2138776"/>
          <a:ext cx="1958153" cy="16553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cap="none" spc="0" smtClean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 ব্যক্তি</a:t>
          </a:r>
          <a:endParaRPr lang="en-US" sz="3900" b="1" kern="1200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50729" y="2381191"/>
        <a:ext cx="1384623" cy="1170484"/>
      </dsp:txXfrm>
    </dsp:sp>
    <dsp:sp modelId="{4444B3D8-A577-4D4D-8D06-E343BE8E8EB5}">
      <dsp:nvSpPr>
        <dsp:cNvPr id="0" name=""/>
        <dsp:cNvSpPr/>
      </dsp:nvSpPr>
      <dsp:spPr>
        <a:xfrm>
          <a:off x="2831879" y="1060"/>
          <a:ext cx="3022324" cy="1158719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আসহাবে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ফরায়েজ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3274488" y="170750"/>
        <a:ext cx="2137106" cy="819339"/>
      </dsp:txXfrm>
    </dsp:sp>
    <dsp:sp modelId="{E313732C-CC5B-4D9F-B5F3-2F15ED1A9497}">
      <dsp:nvSpPr>
        <dsp:cNvPr id="0" name=""/>
        <dsp:cNvSpPr/>
      </dsp:nvSpPr>
      <dsp:spPr>
        <a:xfrm>
          <a:off x="4902093" y="795930"/>
          <a:ext cx="3580062" cy="1484725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নসবীয়া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বংশীয়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5426381" y="1013363"/>
        <a:ext cx="2531486" cy="1049859"/>
      </dsp:txXfrm>
    </dsp:sp>
    <dsp:sp modelId="{4E3F9E9E-8D7B-42CF-8F48-ED40503485CB}">
      <dsp:nvSpPr>
        <dsp:cNvPr id="0" name=""/>
        <dsp:cNvSpPr/>
      </dsp:nvSpPr>
      <dsp:spPr>
        <a:xfrm>
          <a:off x="5755182" y="2202290"/>
          <a:ext cx="3237081" cy="1857474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সববীয়া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আযাদকৃত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গোলামের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মুনিব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6229242" y="2474311"/>
        <a:ext cx="2288961" cy="1313432"/>
      </dsp:txXfrm>
    </dsp:sp>
    <dsp:sp modelId="{869BBDA1-7399-460B-929F-36A7C83A14AB}">
      <dsp:nvSpPr>
        <dsp:cNvPr id="0" name=""/>
        <dsp:cNvSpPr/>
      </dsp:nvSpPr>
      <dsp:spPr>
        <a:xfrm>
          <a:off x="5159607" y="4031075"/>
          <a:ext cx="3323394" cy="1158719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পূণঃবন্টণ</a:t>
          </a:r>
          <a:endParaRPr lang="en-US" sz="3600" kern="1200" dirty="0"/>
        </a:p>
      </dsp:txBody>
      <dsp:txXfrm>
        <a:off x="5646307" y="4200765"/>
        <a:ext cx="2349994" cy="819339"/>
      </dsp:txXfrm>
    </dsp:sp>
    <dsp:sp modelId="{81E0CC5D-D64B-473F-A479-104D92BF1354}">
      <dsp:nvSpPr>
        <dsp:cNvPr id="0" name=""/>
        <dsp:cNvSpPr/>
      </dsp:nvSpPr>
      <dsp:spPr>
        <a:xfrm>
          <a:off x="2772008" y="4773076"/>
          <a:ext cx="3285967" cy="1158719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যাবিল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আরহাম</a:t>
          </a:r>
          <a:endParaRPr lang="en-US" sz="3600" kern="1200" dirty="0"/>
        </a:p>
      </dsp:txBody>
      <dsp:txXfrm>
        <a:off x="3253227" y="4942766"/>
        <a:ext cx="2323529" cy="819339"/>
      </dsp:txXfrm>
    </dsp:sp>
    <dsp:sp modelId="{FDC000D2-11C7-49BE-8147-AA6FD77D7A55}">
      <dsp:nvSpPr>
        <dsp:cNvPr id="0" name=""/>
        <dsp:cNvSpPr/>
      </dsp:nvSpPr>
      <dsp:spPr>
        <a:xfrm>
          <a:off x="674875" y="3825934"/>
          <a:ext cx="2913045" cy="1158719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মাওলাল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মুয়ালাত</a:t>
          </a:r>
          <a:endParaRPr lang="en-US" sz="3600" kern="1200" dirty="0"/>
        </a:p>
      </dsp:txBody>
      <dsp:txXfrm>
        <a:off x="1101481" y="3995624"/>
        <a:ext cx="2059833" cy="819339"/>
      </dsp:txXfrm>
    </dsp:sp>
    <dsp:sp modelId="{BB0FC1D5-313B-4EAD-B393-9793E16D14E1}">
      <dsp:nvSpPr>
        <dsp:cNvPr id="0" name=""/>
        <dsp:cNvSpPr/>
      </dsp:nvSpPr>
      <dsp:spPr>
        <a:xfrm>
          <a:off x="686324" y="2180547"/>
          <a:ext cx="2624720" cy="1520657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মুকিররুলাহু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নসব</a:t>
          </a:r>
          <a:endParaRPr lang="en-US" sz="3600" kern="1200" dirty="0"/>
        </a:p>
      </dsp:txBody>
      <dsp:txXfrm>
        <a:off x="1070705" y="2403242"/>
        <a:ext cx="1855958" cy="1075267"/>
      </dsp:txXfrm>
    </dsp:sp>
    <dsp:sp modelId="{C3FD6FAA-2AD1-430C-A5FB-589E56A56636}">
      <dsp:nvSpPr>
        <dsp:cNvPr id="0" name=""/>
        <dsp:cNvSpPr/>
      </dsp:nvSpPr>
      <dsp:spPr>
        <a:xfrm>
          <a:off x="819169" y="710894"/>
          <a:ext cx="2925142" cy="1366976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অছিয়তকৃত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</a:t>
          </a:r>
          <a:endParaRPr lang="en-US" sz="3100" kern="1200" dirty="0"/>
        </a:p>
      </dsp:txBody>
      <dsp:txXfrm>
        <a:off x="1247546" y="911083"/>
        <a:ext cx="2068388" cy="966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4124-5E60-4A39-A964-F7A6D7B1BD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8F83-0F58-4E9C-AFB3-A2DD3D9E0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00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4124-5E60-4A39-A964-F7A6D7B1BD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8F83-0F58-4E9C-AFB3-A2DD3D9E0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694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4124-5E60-4A39-A964-F7A6D7B1BD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8F83-0F58-4E9C-AFB3-A2DD3D9E0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46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4124-5E60-4A39-A964-F7A6D7B1BD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8F83-0F58-4E9C-AFB3-A2DD3D9E0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819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4124-5E60-4A39-A964-F7A6D7B1BD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8F83-0F58-4E9C-AFB3-A2DD3D9E0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24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4124-5E60-4A39-A964-F7A6D7B1BD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8F83-0F58-4E9C-AFB3-A2DD3D9E0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090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4124-5E60-4A39-A964-F7A6D7B1BD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8F83-0F58-4E9C-AFB3-A2DD3D9E0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504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4124-5E60-4A39-A964-F7A6D7B1BD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8F83-0F58-4E9C-AFB3-A2DD3D9E0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95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4124-5E60-4A39-A964-F7A6D7B1BD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8F83-0F58-4E9C-AFB3-A2DD3D9E0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52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4124-5E60-4A39-A964-F7A6D7B1BD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8F83-0F58-4E9C-AFB3-A2DD3D9E0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75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4124-5E60-4A39-A964-F7A6D7B1BD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8F83-0F58-4E9C-AFB3-A2DD3D9E0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787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84124-5E60-4A39-A964-F7A6D7B1BD2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F8F83-0F58-4E9C-AFB3-A2DD3D9E0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371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141668"/>
            <a:ext cx="9144001" cy="6716332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35386" y="875383"/>
              <a:ext cx="3304140" cy="432223"/>
            </a:xfrm>
            <a:prstGeom prst="rect">
              <a:avLst/>
            </a:prstGeom>
          </p:spPr>
        </p:pic>
      </p:grpSp>
      <p:pic>
        <p:nvPicPr>
          <p:cNvPr id="11" name="Picture 10" descr="Open.jpg"/>
          <p:cNvPicPr>
            <a:picLocks noChangeAspect="1"/>
          </p:cNvPicPr>
          <p:nvPr/>
        </p:nvPicPr>
        <p:blipFill>
          <a:blip r:embed="rId3"/>
          <a:srcRect r="50415" b="4110"/>
          <a:stretch>
            <a:fillRect/>
          </a:stretch>
        </p:blipFill>
        <p:spPr>
          <a:xfrm rot="20093201">
            <a:off x="159825" y="1425826"/>
            <a:ext cx="3918697" cy="5243210"/>
          </a:xfrm>
          <a:prstGeom prst="rect">
            <a:avLst/>
          </a:prstGeom>
        </p:spPr>
      </p:pic>
      <p:pic>
        <p:nvPicPr>
          <p:cNvPr id="12" name="Picture 11" descr="Open.jpg"/>
          <p:cNvPicPr>
            <a:picLocks noChangeAspect="1"/>
          </p:cNvPicPr>
          <p:nvPr/>
        </p:nvPicPr>
        <p:blipFill>
          <a:blip r:embed="rId3"/>
          <a:srcRect l="49585" b="4110"/>
          <a:stretch>
            <a:fillRect/>
          </a:stretch>
        </p:blipFill>
        <p:spPr>
          <a:xfrm rot="1079448">
            <a:off x="5178112" y="1141784"/>
            <a:ext cx="3860710" cy="556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0045" y="1008465"/>
            <a:ext cx="35416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স্বাগতম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916" y="2851695"/>
            <a:ext cx="8680361" cy="280076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দাড়িয়ে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দাড়িয়ে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Oval 3"/>
          <p:cNvSpPr/>
          <p:nvPr/>
        </p:nvSpPr>
        <p:spPr>
          <a:xfrm>
            <a:off x="1371599" y="0"/>
            <a:ext cx="6442364" cy="1343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5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IN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</a:t>
            </a:r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707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679927"/>
            <a:ext cx="8465127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bn-IN" sz="2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২।মৃত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bn-IN" sz="2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অছিয়ত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2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পরিত্যক্ত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58981" y="0"/>
            <a:ext cx="703810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4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IN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bn-IN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035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63154" y="94131"/>
            <a:ext cx="3160060" cy="779929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473" y="2105891"/>
            <a:ext cx="3283527" cy="3124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180304" y="1058529"/>
            <a:ext cx="5679584" cy="5522380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আসহাবে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ফরায়েজ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428807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09" y="-9015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9018" y="2853469"/>
            <a:ext cx="5223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0171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015212" cy="685800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35386" y="875383"/>
              <a:ext cx="3304140" cy="432223"/>
            </a:xfrm>
            <a:prstGeom prst="rect">
              <a:avLst/>
            </a:prstGeom>
          </p:spPr>
        </p:pic>
      </p:grpSp>
      <p:pic>
        <p:nvPicPr>
          <p:cNvPr id="11" name="Picture 10" descr="Assalamualaiku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75" y="2260748"/>
            <a:ext cx="8037555" cy="387040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57910" y="821384"/>
            <a:ext cx="7888993" cy="14001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b="1" dirty="0"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بِسْمِ اللَّهِ الرَّحْمَنِ الرَّحِيمِ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4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67000" y="762000"/>
            <a:ext cx="4114800" cy="685800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09600" y="1752600"/>
            <a:ext cx="8001000" cy="44958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মোঃ রকিব উদ্দীন</a:t>
            </a:r>
            <a:endParaRPr lang="bn-IN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হীরাপুর আলিম মাদ্রাসা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চাটখিল, নোয়াখালী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০১৮১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 ৮৪১৭১১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76462" y="314325"/>
            <a:ext cx="5125859" cy="103271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547" y="1700214"/>
            <a:ext cx="8989453" cy="515778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bn-BD" sz="72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72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72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b="1" dirty="0">
                <a:ln/>
                <a:solidFill>
                  <a:schemeClr val="accent4"/>
                </a:solidFill>
              </a:rPr>
              <a:t>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1" y="3344370"/>
            <a:ext cx="82949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6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 </a:t>
            </a: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 পরিত্যক্ত সম্পত্তির সাথে সম্পর্কিত হক।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808" y="2511435"/>
            <a:ext cx="3616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ফরায়েজ</a:t>
            </a:r>
            <a:endParaRPr lang="en-US" sz="4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0597" y="5720344"/>
            <a:ext cx="4927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0/</a:t>
            </a:r>
            <a:r>
              <a:rPr lang="bn-IN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4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997" y="1730917"/>
            <a:ext cx="67649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ও ২য়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5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uiExpand="1" build="p" animBg="1"/>
      <p:bldP spid="3" grpId="0" build="p"/>
      <p:bldP spid="6" grpId="0" build="p"/>
      <p:bldP spid="7" grpId="0" build="p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7360" y="235133"/>
            <a:ext cx="5734595" cy="82424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চিত্রগুলোর দিকে লক্ষ্য কর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077" y="4887768"/>
            <a:ext cx="3093884" cy="8109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n w="0"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27198" y="3296992"/>
            <a:ext cx="2924979" cy="125247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দাফন করার চিত্র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37161" y="5293218"/>
            <a:ext cx="3206839" cy="708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 বন্টণের চিত্র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4" y="1156482"/>
            <a:ext cx="3037337" cy="2140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4" y="3296992"/>
            <a:ext cx="3037337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1" y="1156482"/>
            <a:ext cx="2991454" cy="2140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15" y="1128511"/>
            <a:ext cx="2822550" cy="2168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15" y="3271639"/>
            <a:ext cx="2822550" cy="19748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704" y="5052154"/>
            <a:ext cx="30786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কাফন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পড়ানো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6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 build="p" animBg="1"/>
      <p:bldP spid="10" grpId="0" build="p" animBg="1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।এই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আসহাবে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ফরায়েজ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পরিত্যক্ত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উত্তরাদীকারীদের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বন্টণের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4400" dirty="0"/>
          </a:p>
        </p:txBody>
      </p:sp>
      <p:sp>
        <p:nvSpPr>
          <p:cNvPr id="4" name="Down Arrow 3"/>
          <p:cNvSpPr/>
          <p:nvPr/>
        </p:nvSpPr>
        <p:spPr>
          <a:xfrm>
            <a:off x="1789610" y="169818"/>
            <a:ext cx="5055327" cy="1554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GB" sz="4400" dirty="0"/>
          </a:p>
        </p:txBody>
      </p:sp>
    </p:spTree>
    <p:extLst>
      <p:ext uri="{BB962C8B-B14F-4D97-AF65-F5344CB8AC3E}">
        <p14:creationId xmlns="" xmlns:p14="http://schemas.microsoft.com/office/powerpoint/2010/main" val="424222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0" y="5017425"/>
            <a:ext cx="3241183" cy="129193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ছিয়ত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 করা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3577" y="1841862"/>
            <a:ext cx="8850423" cy="4428310"/>
            <a:chOff x="164788" y="1227908"/>
            <a:chExt cx="8850423" cy="44283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060" y="2829365"/>
              <a:ext cx="2910626" cy="14407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Rounded Rectangle 7"/>
            <p:cNvSpPr/>
            <p:nvPr/>
          </p:nvSpPr>
          <p:spPr>
            <a:xfrm>
              <a:off x="5622791" y="1306286"/>
              <a:ext cx="3103809" cy="152936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কাফন-দাফন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778320" y="4270086"/>
              <a:ext cx="3236891" cy="138613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ঋণ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কর্জ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পরিশোধ</a:t>
              </a:r>
              <a:endPara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Bent Arrow 9"/>
            <p:cNvSpPr/>
            <p:nvPr/>
          </p:nvSpPr>
          <p:spPr>
            <a:xfrm>
              <a:off x="4181341" y="1661375"/>
              <a:ext cx="1275008" cy="1167990"/>
            </a:xfrm>
            <a:prstGeom prst="bentArrow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ent Arrow 13"/>
            <p:cNvSpPr/>
            <p:nvPr/>
          </p:nvSpPr>
          <p:spPr>
            <a:xfrm rot="5400000">
              <a:off x="6294731" y="2622845"/>
              <a:ext cx="1130830" cy="216365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2246"/>
              </a:avLst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ent Arrow 15"/>
            <p:cNvSpPr/>
            <p:nvPr/>
          </p:nvSpPr>
          <p:spPr>
            <a:xfrm rot="10800000">
              <a:off x="3254064" y="4270085"/>
              <a:ext cx="1223491" cy="1293588"/>
            </a:xfrm>
            <a:prstGeom prst="bentArrow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 rot="16200000">
              <a:off x="1501280" y="2587394"/>
              <a:ext cx="1185038" cy="1470524"/>
            </a:xfrm>
            <a:prstGeom prst="bentArrow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64788" y="1227908"/>
              <a:ext cx="3584251" cy="1367855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৪।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জীবিত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ওয়ারিশদের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ন্ট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Down Arrow 11"/>
          <p:cNvSpPr/>
          <p:nvPr/>
        </p:nvSpPr>
        <p:spPr>
          <a:xfrm>
            <a:off x="1306286" y="0"/>
            <a:ext cx="6257107" cy="1985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 ব্যক্তি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পরিত্যাক্ত সম্পদের </a:t>
            </a:r>
            <a:r>
              <a:rPr lang="en-US" sz="28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হক-৪টি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58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106" y="194380"/>
            <a:ext cx="6535270" cy="73747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bn-IN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পরিত্যক্ত সম্পদের 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4283" y="3893213"/>
            <a:ext cx="8572334" cy="105761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bn-BD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কাফন-দাফন</a:t>
            </a:r>
            <a:r>
              <a:rPr lang="en-US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সম্পদকে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তিনভাগ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অছিয়ত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40592" y="1083878"/>
            <a:ext cx="9003408" cy="156788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পরিত্যক্ত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কাফন-দাফন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কৃপণতা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730" y="2826233"/>
            <a:ext cx="8821270" cy="83099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কাফন-দাফনের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কর্জ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ঋণ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0837" y="5350082"/>
            <a:ext cx="8579654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bn-BD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কাফন-দাফন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কর্জ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অছিয়ত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আদায়োত্তর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জীবিত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ওয়ারিশদের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সুন্নাহ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ইজমা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বন্টণ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6759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9" grpId="0" animBg="1"/>
      <p:bldP spid="11" grpId="0" build="p" animBg="1"/>
      <p:bldP spid="1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65935" y="0"/>
            <a:ext cx="5669280" cy="87219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ওয়ারিশদের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ণের তারতীব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4209577193"/>
              </p:ext>
            </p:extLst>
          </p:nvPr>
        </p:nvGraphicFramePr>
        <p:xfrm>
          <a:off x="0" y="800100"/>
          <a:ext cx="8992264" cy="590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0" y="1246910"/>
            <a:ext cx="3616036" cy="117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সর্বশেষে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বায়তুল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417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B2EE04-05C1-4D62-A67D-64B07D31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graphicEl>
                                              <a:dgm id="{B6B2EE04-05C1-4D62-A67D-64B07D31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dgm id="{B6B2EE04-05C1-4D62-A67D-64B07D31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44B3D8-A577-4D4D-8D06-E343BE8E8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4444B3D8-A577-4D4D-8D06-E343BE8E8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graphicEl>
                                              <a:dgm id="{4444B3D8-A577-4D4D-8D06-E343BE8E8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AC6FDC-FBF5-4ACF-A441-02CB1C38C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graphicEl>
                                              <a:dgm id="{F2AC6FDC-FBF5-4ACF-A441-02CB1C38C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graphicEl>
                                              <a:dgm id="{F2AC6FDC-FBF5-4ACF-A441-02CB1C38C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13732C-CC5B-4D9F-B5F3-2F15ED1A9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graphicEl>
                                              <a:dgm id="{E313732C-CC5B-4D9F-B5F3-2F15ED1A9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graphicEl>
                                              <a:dgm id="{E313732C-CC5B-4D9F-B5F3-2F15ED1A9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22495-A7CB-46EA-A94C-818FB3A89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>
                                            <p:graphicEl>
                                              <a:dgm id="{E9C22495-A7CB-46EA-A94C-818FB3A89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>
                                            <p:graphicEl>
                                              <a:dgm id="{E9C22495-A7CB-46EA-A94C-818FB3A89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3F9E9E-8D7B-42CF-8F48-ED4050348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">
                                            <p:graphicEl>
                                              <a:dgm id="{4E3F9E9E-8D7B-42CF-8F48-ED4050348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">
                                            <p:graphicEl>
                                              <a:dgm id="{4E3F9E9E-8D7B-42CF-8F48-ED4050348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A7E738-81BF-4E8F-BCA1-8F287C17B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">
                                            <p:graphicEl>
                                              <a:dgm id="{3AA7E738-81BF-4E8F-BCA1-8F287C17B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">
                                            <p:graphicEl>
                                              <a:dgm id="{3AA7E738-81BF-4E8F-BCA1-8F287C17B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9BBDA1-7399-460B-929F-36A7C83A1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">
                                            <p:graphicEl>
                                              <a:dgm id="{869BBDA1-7399-460B-929F-36A7C83A1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">
                                            <p:graphicEl>
                                              <a:dgm id="{869BBDA1-7399-460B-929F-36A7C83A1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EFA444-3CA5-46A7-B0F1-21C686A9A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">
                                            <p:graphicEl>
                                              <a:dgm id="{62EFA444-3CA5-46A7-B0F1-21C686A9A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">
                                            <p:graphicEl>
                                              <a:dgm id="{62EFA444-3CA5-46A7-B0F1-21C686A9A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E0CC5D-D64B-473F-A479-104D92BF1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">
                                            <p:graphicEl>
                                              <a:dgm id="{81E0CC5D-D64B-473F-A479-104D92BF1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5">
                                            <p:graphicEl>
                                              <a:dgm id="{81E0CC5D-D64B-473F-A479-104D92BF1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D04A43-9B4C-4A81-B031-60890D5FF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">
                                            <p:graphicEl>
                                              <a:dgm id="{C3D04A43-9B4C-4A81-B031-60890D5FF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">
                                            <p:graphicEl>
                                              <a:dgm id="{C3D04A43-9B4C-4A81-B031-60890D5FF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000D2-11C7-49BE-8147-AA6FD77D7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5">
                                            <p:graphicEl>
                                              <a:dgm id="{FDC000D2-11C7-49BE-8147-AA6FD77D7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">
                                            <p:graphicEl>
                                              <a:dgm id="{FDC000D2-11C7-49BE-8147-AA6FD77D7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4D4D8C-06AA-4E11-907F-9F3A40037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5">
                                            <p:graphicEl>
                                              <a:dgm id="{B84D4D8C-06AA-4E11-907F-9F3A40037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5">
                                            <p:graphicEl>
                                              <a:dgm id="{B84D4D8C-06AA-4E11-907F-9F3A40037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0FC1D5-313B-4EAD-B393-9793E16D1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5">
                                            <p:graphicEl>
                                              <a:dgm id="{BB0FC1D5-313B-4EAD-B393-9793E16D1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5">
                                            <p:graphicEl>
                                              <a:dgm id="{BB0FC1D5-313B-4EAD-B393-9793E16D1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8E8ACE-F898-49F0-B98F-705B00F41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5">
                                            <p:graphicEl>
                                              <a:dgm id="{F18E8ACE-F898-49F0-B98F-705B00F41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5">
                                            <p:graphicEl>
                                              <a:dgm id="{F18E8ACE-F898-49F0-B98F-705B00F41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FD6FAA-2AD1-430C-A5FB-589E56A56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5">
                                            <p:graphicEl>
                                              <a:dgm id="{C3FD6FAA-2AD1-430C-A5FB-589E56A56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">
                                            <p:graphicEl>
                                              <a:dgm id="{C3FD6FAA-2AD1-430C-A5FB-589E56A56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1F58B-8FA9-4F7D-8656-B02AACD28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5">
                                            <p:graphicEl>
                                              <a:dgm id="{6911F58B-8FA9-4F7D-8656-B02AACD28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5">
                                            <p:graphicEl>
                                              <a:dgm id="{6911F58B-8FA9-4F7D-8656-B02AACD28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870</TotalTime>
  <Words>413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মৃত ব্যক্তির পরিত্যক্ত সম্পদের  বিস্তারিত বর্ণনা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8801815841711</cp:lastModifiedBy>
  <cp:revision>265</cp:revision>
  <dcterms:created xsi:type="dcterms:W3CDTF">2016-01-24T21:51:29Z</dcterms:created>
  <dcterms:modified xsi:type="dcterms:W3CDTF">2021-02-16T17:27:46Z</dcterms:modified>
</cp:coreProperties>
</file>