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6" r:id="rId9"/>
    <p:sldId id="260" r:id="rId10"/>
    <p:sldId id="261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BAFD-DDED-4E90-8822-F391D9879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E5C66-8281-4B95-95ED-E8389A8F3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57F62-1E60-4D0C-A642-F32D4C6E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1223-7F05-426D-BCAB-4930CCF8D1AF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1A0DB-A2C9-433C-945F-3F40F8EB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A45F9-EDC2-42A4-A569-251CA7EF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4EE-B32C-4556-8D70-9D27703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588B-8067-4600-9474-FBFD5BDC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B89D0-BFEC-4FA6-9702-79874AF2D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B3374-0C99-42F7-A6C3-658F5A60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1223-7F05-426D-BCAB-4930CCF8D1AF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5D130-DA92-4269-8A13-7C696F4C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74077-A0D6-4043-9E3A-60229D62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4EE-B32C-4556-8D70-9D27703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5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3EFC5-F1D9-4AA7-8D6F-EB8ABA3D3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4FFD1-6F20-4546-9AC1-91B1D1892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824BF-2167-4EED-95C9-4F0C938D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1223-7F05-426D-BCAB-4930CCF8D1AF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6E77D-A6AE-48DC-8E3D-EA4DF012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FE77E-2726-4945-BD35-16B18B7C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4EE-B32C-4556-8D70-9D27703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3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E3ED-373D-4197-9FAD-145DCF14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57A6F-1E49-43F3-A7E4-9346713EF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9FDA9-4069-492E-B299-DB423CC3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1223-7F05-426D-BCAB-4930CCF8D1AF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DDB3-D726-4BAB-9530-EBD253CB0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2830B-52C8-4077-B058-1C6E6F58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4EE-B32C-4556-8D70-9D27703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3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8EF3-D0EF-4579-B39B-87F0F6A3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4BDC-138F-4F47-AAFD-063B6BE42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A16D8-D6DD-4C79-8469-6B8EA2F1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1223-7F05-426D-BCAB-4930CCF8D1AF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24C17-CAC2-4AA8-88A2-0F0A2731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67D97-D450-4C93-A8A5-4C53179F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4EE-B32C-4556-8D70-9D27703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68AB-D8B5-4327-9F81-0C6529C5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543F7-88AB-431E-BEE5-7EC736756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D4532-E07D-4894-B626-3096F341D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AE447-5476-4669-939A-1557A7BB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1223-7F05-426D-BCAB-4930CCF8D1AF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6F3B8-CDC7-407D-8437-25888125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0C67F-FB76-4176-A80B-4BE663BB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4EE-B32C-4556-8D70-9D27703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2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B9BC-BE47-4E87-A382-CDA4B9FF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33D19-818F-49E2-88E3-8A9D88864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B4338-5672-438A-AE81-7332B2FE7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F6E28-A357-4CBC-9205-E058BD3B3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A04AB8-1EA8-4539-9FB9-139F292E0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E8780-3551-49E6-876F-2DC03F43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1223-7F05-426D-BCAB-4930CCF8D1AF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1E6D7-C197-4043-981F-647D0B2CA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A8CBE9-E071-41CD-93DD-1EE7A22D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4EE-B32C-4556-8D70-9D27703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CE7A-3421-4569-9EAC-1DAFFBAF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C12F2-E357-42CB-94B1-4591D4E3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1223-7F05-426D-BCAB-4930CCF8D1AF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DAE65-9696-469D-AC3B-FF122683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AC41B-25A2-42C7-AEAD-7D9AF221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4EE-B32C-4556-8D70-9D27703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5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D11A3-78B9-4B0E-B549-7E38310D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1223-7F05-426D-BCAB-4930CCF8D1AF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F38099-0B5D-4ABC-B7CB-40635B46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928B5-1C4E-48D3-9E7D-59B1FBA4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4EE-B32C-4556-8D70-9D27703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3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CA8A-4DA1-42E6-9743-177BC814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D09A0-A58A-4C16-B9E9-853264F80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671B5-B6C4-4821-B380-1D9DECE43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E6FC7-A61A-44F0-A5CA-275F8516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1223-7F05-426D-BCAB-4930CCF8D1AF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C4D3D-0C05-4BC2-8888-7B792B84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5432F-C477-49FD-B263-658E04A6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4EE-B32C-4556-8D70-9D27703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B151-3A0C-4A7C-BCCA-50F7392E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0F5B09-324A-4E74-9A46-D9E4268F5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8D8B3-0F04-4097-8A77-6B4F4A674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CD7C1-0AE9-43DD-8193-FD314C59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1223-7F05-426D-BCAB-4930CCF8D1AF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A3EE3-DDDF-4CBD-9F2C-02B6EDEB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B55B6-0DCB-42D0-A5F6-F4A0246A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4EE-B32C-4556-8D70-9D27703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5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64B1C-FFC1-4D3F-885D-EE606BB13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11CDA-1A24-4146-A30C-354204FAB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86B4D-665E-4333-A1F5-39D44964C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1223-7F05-426D-BCAB-4930CCF8D1AF}" type="datetimeFigureOut">
              <a:rPr lang="en-US" smtClean="0"/>
              <a:t>16-Feb-21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BCB67-D470-4C49-B8AD-F39D85EBD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788CA-CABB-44C0-80E0-66F8F3463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84EE-B32C-4556-8D70-9D27703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4040F3-59CE-4E33-A4FE-E3A5824B3ED0}"/>
              </a:ext>
            </a:extLst>
          </p:cNvPr>
          <p:cNvGrpSpPr/>
          <p:nvPr/>
        </p:nvGrpSpPr>
        <p:grpSpPr>
          <a:xfrm>
            <a:off x="909211" y="2848392"/>
            <a:ext cx="10373578" cy="3250529"/>
            <a:chOff x="951415" y="2815734"/>
            <a:chExt cx="10373578" cy="32505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202F25-570E-4DCF-882F-54DBF0527670}"/>
                </a:ext>
              </a:extLst>
            </p:cNvPr>
            <p:cNvGrpSpPr/>
            <p:nvPr/>
          </p:nvGrpSpPr>
          <p:grpSpPr>
            <a:xfrm rot="555687">
              <a:off x="951415" y="3774357"/>
              <a:ext cx="7094808" cy="2184728"/>
              <a:chOff x="621502" y="4016829"/>
              <a:chExt cx="3429001" cy="104366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909E894-9176-40D8-B17A-F04F106E4B93}"/>
                  </a:ext>
                </a:extLst>
              </p:cNvPr>
              <p:cNvGrpSpPr/>
              <p:nvPr/>
            </p:nvGrpSpPr>
            <p:grpSpPr>
              <a:xfrm rot="10125384">
                <a:off x="621502" y="4113436"/>
                <a:ext cx="3429001" cy="947058"/>
                <a:chOff x="1945821" y="1975756"/>
                <a:chExt cx="3429001" cy="947058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38689332-40C1-4EB5-855D-E46F755FB109}"/>
                    </a:ext>
                  </a:extLst>
                </p:cNvPr>
                <p:cNvGrpSpPr/>
                <p:nvPr/>
              </p:nvGrpSpPr>
              <p:grpSpPr>
                <a:xfrm>
                  <a:off x="1945821" y="1975756"/>
                  <a:ext cx="3366408" cy="947058"/>
                  <a:chOff x="1945821" y="1975756"/>
                  <a:chExt cx="3366408" cy="947058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77820962-B165-4E25-B6B3-191EC853C42C}"/>
                      </a:ext>
                    </a:extLst>
                  </p:cNvPr>
                  <p:cNvGrpSpPr/>
                  <p:nvPr/>
                </p:nvGrpSpPr>
                <p:grpSpPr>
                  <a:xfrm>
                    <a:off x="1945821" y="1975756"/>
                    <a:ext cx="1472293" cy="947058"/>
                    <a:chOff x="1945821" y="1975756"/>
                    <a:chExt cx="1472293" cy="947058"/>
                  </a:xfrm>
                </p:grpSpPr>
                <p:sp>
                  <p:nvSpPr>
                    <p:cNvPr id="20" name="Flowchart: Delay 19">
                      <a:extLst>
                        <a:ext uri="{FF2B5EF4-FFF2-40B4-BE49-F238E27FC236}">
                          <a16:creationId xmlns:a16="http://schemas.microsoft.com/office/drawing/2014/main" id="{659E8010-6494-4FF7-ABD1-DD85E48234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0057" y="1975756"/>
                      <a:ext cx="1328057" cy="947058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D4E13F79-D7AE-460B-B31A-BEE35A0973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5821" y="1975756"/>
                      <a:ext cx="288472" cy="94705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6E4D2B3-FF4D-4CCB-ABBA-8CD89A094BCB}"/>
                      </a:ext>
                    </a:extLst>
                  </p:cNvPr>
                  <p:cNvSpPr/>
                  <p:nvPr/>
                </p:nvSpPr>
                <p:spPr>
                  <a:xfrm>
                    <a:off x="3320143" y="2198913"/>
                    <a:ext cx="1992086" cy="500743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CB982EC-1789-42C1-B43E-8EF022A6AF04}"/>
                    </a:ext>
                  </a:extLst>
                </p:cNvPr>
                <p:cNvSpPr/>
                <p:nvPr/>
              </p:nvSpPr>
              <p:spPr>
                <a:xfrm>
                  <a:off x="5249636" y="2188028"/>
                  <a:ext cx="125186" cy="511628"/>
                </a:xfrm>
                <a:prstGeom prst="ellipse">
                  <a:avLst/>
                </a:prstGeom>
                <a:solidFill>
                  <a:schemeClr val="tx1"/>
                </a:solidFill>
                <a:ln w="762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927D513B-504C-413E-9672-1595421674A7}"/>
                  </a:ext>
                </a:extLst>
              </p:cNvPr>
              <p:cNvSpPr/>
              <p:nvPr/>
            </p:nvSpPr>
            <p:spPr>
              <a:xfrm>
                <a:off x="1582332" y="4016829"/>
                <a:ext cx="1894401" cy="443306"/>
              </a:xfrm>
              <a:prstGeom prst="arc">
                <a:avLst>
                  <a:gd name="adj1" fmla="val 20488743"/>
                  <a:gd name="adj2" fmla="val 0"/>
                </a:avLst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9BA799FF-D489-4DE6-A8DA-F87279E3C37B}"/>
                  </a:ext>
                </a:extLst>
              </p:cNvPr>
              <p:cNvSpPr/>
              <p:nvPr/>
            </p:nvSpPr>
            <p:spPr>
              <a:xfrm>
                <a:off x="1242600" y="4188614"/>
                <a:ext cx="1894401" cy="443306"/>
              </a:xfrm>
              <a:prstGeom prst="arc">
                <a:avLst>
                  <a:gd name="adj1" fmla="val 20488743"/>
                  <a:gd name="adj2" fmla="val 0"/>
                </a:avLst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B9D05A2-611E-4827-88B7-52A5919C9222}"/>
                  </a:ext>
                </a:extLst>
              </p:cNvPr>
              <p:cNvGrpSpPr/>
              <p:nvPr/>
            </p:nvGrpSpPr>
            <p:grpSpPr>
              <a:xfrm>
                <a:off x="2018065" y="4484922"/>
                <a:ext cx="262302" cy="266114"/>
                <a:chOff x="1349829" y="3178629"/>
                <a:chExt cx="435452" cy="250371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022692E-E9AF-42A4-84A3-B46864B86BC1}"/>
                    </a:ext>
                  </a:extLst>
                </p:cNvPr>
                <p:cNvSpPr/>
                <p:nvPr/>
              </p:nvSpPr>
              <p:spPr>
                <a:xfrm>
                  <a:off x="1349829" y="3178629"/>
                  <a:ext cx="435452" cy="25037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762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85EED94-EC42-43E4-929F-681283C16022}"/>
                    </a:ext>
                  </a:extLst>
                </p:cNvPr>
                <p:cNvSpPr/>
                <p:nvPr/>
              </p:nvSpPr>
              <p:spPr>
                <a:xfrm>
                  <a:off x="1426029" y="3222265"/>
                  <a:ext cx="283052" cy="163098"/>
                </a:xfrm>
                <a:prstGeom prst="ellipse">
                  <a:avLst/>
                </a:prstGeom>
                <a:solidFill>
                  <a:schemeClr val="tx1"/>
                </a:solidFill>
                <a:ln w="762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EB6620-79D3-4883-8078-1612741F695E}"/>
                </a:ext>
              </a:extLst>
            </p:cNvPr>
            <p:cNvGrpSpPr/>
            <p:nvPr/>
          </p:nvGrpSpPr>
          <p:grpSpPr>
            <a:xfrm>
              <a:off x="8140390" y="2815734"/>
              <a:ext cx="3184603" cy="3250529"/>
              <a:chOff x="8140390" y="2815734"/>
              <a:chExt cx="3184603" cy="3250529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6CC01B5-8931-45FD-A019-059ED365E1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40390" y="2815734"/>
                <a:ext cx="2369653" cy="1354823"/>
              </a:xfrm>
              <a:prstGeom prst="line">
                <a:avLst/>
              </a:prstGeom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2D8122A-0A3F-4233-8CB9-9CFB919E5D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55048" y="4444997"/>
                <a:ext cx="2869945" cy="230199"/>
              </a:xfrm>
              <a:prstGeom prst="line">
                <a:avLst/>
              </a:prstGeom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7D664D3-6430-4782-94ED-B94A1F790A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3416" y="5246586"/>
                <a:ext cx="2645097" cy="819677"/>
              </a:xfrm>
              <a:prstGeom prst="line">
                <a:avLst/>
              </a:prstGeom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B765F7E-FD16-4117-950D-77EE7DF5C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6"/>
          <a:stretch/>
        </p:blipFill>
        <p:spPr>
          <a:xfrm>
            <a:off x="581653" y="585324"/>
            <a:ext cx="2435566" cy="2980271"/>
          </a:xfrm>
          <a:prstGeom prst="ellipse">
            <a:avLst/>
          </a:prstGeom>
          <a:ln w="762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2EB218-D119-4ABA-BCA2-2FC64A15A867}"/>
              </a:ext>
            </a:extLst>
          </p:cNvPr>
          <p:cNvSpPr txBox="1"/>
          <p:nvPr/>
        </p:nvSpPr>
        <p:spPr>
          <a:xfrm>
            <a:off x="4383440" y="1170225"/>
            <a:ext cx="4713515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r>
              <a:rPr lang="en-US" sz="115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2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6158192-8D2D-494F-AE6D-CE3D000D8095}"/>
              </a:ext>
            </a:extLst>
          </p:cNvPr>
          <p:cNvSpPr txBox="1"/>
          <p:nvPr/>
        </p:nvSpPr>
        <p:spPr>
          <a:xfrm>
            <a:off x="3418114" y="4376057"/>
            <a:ext cx="559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 দূরত্ব সমান।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321819-2465-4120-B60A-58322B14A228}"/>
              </a:ext>
            </a:extLst>
          </p:cNvPr>
          <p:cNvGrpSpPr/>
          <p:nvPr/>
        </p:nvGrpSpPr>
        <p:grpSpPr>
          <a:xfrm>
            <a:off x="2841171" y="223365"/>
            <a:ext cx="6852559" cy="5939301"/>
            <a:chOff x="2841171" y="223365"/>
            <a:chExt cx="6852559" cy="593930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FB0150-A5F0-42ED-84F5-1A51AE67D55D}"/>
                </a:ext>
              </a:extLst>
            </p:cNvPr>
            <p:cNvSpPr/>
            <p:nvPr/>
          </p:nvSpPr>
          <p:spPr>
            <a:xfrm>
              <a:off x="9541330" y="2286000"/>
              <a:ext cx="152400" cy="228055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B10FCBC7-734E-41E5-9224-BDEF1DF283DA}"/>
                </a:ext>
              </a:extLst>
            </p:cNvPr>
            <p:cNvSpPr/>
            <p:nvPr/>
          </p:nvSpPr>
          <p:spPr>
            <a:xfrm>
              <a:off x="4207876" y="1458687"/>
              <a:ext cx="642257" cy="2286000"/>
            </a:xfrm>
            <a:prstGeom prst="can">
              <a:avLst>
                <a:gd name="adj" fmla="val 8051"/>
              </a:avLst>
            </a:prstGeom>
            <a:gradFill>
              <a:gsLst>
                <a:gs pos="0">
                  <a:schemeClr val="tx1"/>
                </a:gs>
                <a:gs pos="100000">
                  <a:schemeClr val="tx2"/>
                </a:gs>
              </a:gsLst>
              <a:lin ang="5400000" scaled="1"/>
            </a:gra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CA1DA5-8435-4E20-82B1-2B8A3C4B10B9}"/>
                </a:ext>
              </a:extLst>
            </p:cNvPr>
            <p:cNvGrpSpPr/>
            <p:nvPr/>
          </p:nvGrpSpPr>
          <p:grpSpPr>
            <a:xfrm>
              <a:off x="2841171" y="2286000"/>
              <a:ext cx="6847115" cy="1556657"/>
              <a:chOff x="2841171" y="2286000"/>
              <a:chExt cx="6847115" cy="155665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08D2E3B-9D07-49FD-A009-F71969DF91F8}"/>
                  </a:ext>
                </a:extLst>
              </p:cNvPr>
              <p:cNvCxnSpPr/>
              <p:nvPr/>
            </p:nvCxnSpPr>
            <p:spPr>
              <a:xfrm flipV="1">
                <a:off x="4850133" y="2286000"/>
                <a:ext cx="4838153" cy="87086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6A58BE81-664D-4DAD-9051-99424BF887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1171" y="3766457"/>
                <a:ext cx="6172200" cy="7620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C236D4C-1C8B-4420-88C3-17292DA204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41171" y="2579915"/>
                <a:ext cx="1366705" cy="116477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CC74F15-2B96-4938-B007-D708005EA92C}"/>
                  </a:ext>
                </a:extLst>
              </p:cNvPr>
              <p:cNvCxnSpPr/>
              <p:nvPr/>
            </p:nvCxnSpPr>
            <p:spPr>
              <a:xfrm flipV="1">
                <a:off x="9013371" y="2286000"/>
                <a:ext cx="674915" cy="1556657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73E0AE-E70B-4878-8E3E-315C81829235}"/>
                </a:ext>
              </a:extLst>
            </p:cNvPr>
            <p:cNvSpPr/>
            <p:nvPr/>
          </p:nvSpPr>
          <p:spPr>
            <a:xfrm rot="60000">
              <a:off x="5255715" y="223365"/>
              <a:ext cx="2761017" cy="3834975"/>
            </a:xfrm>
            <a:prstGeom prst="rect">
              <a:avLst/>
            </a:prstGeom>
            <a:gradFill>
              <a:gsLst>
                <a:gs pos="5000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0" scaled="0"/>
            </a:gra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>
                <a:rot lat="4730789" lon="2879711" rev="1900204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0DDF7259-2B1E-43F4-8CEE-966950FFC715}"/>
                </a:ext>
              </a:extLst>
            </p:cNvPr>
            <p:cNvSpPr/>
            <p:nvPr/>
          </p:nvSpPr>
          <p:spPr>
            <a:xfrm>
              <a:off x="8371114" y="1518557"/>
              <a:ext cx="642257" cy="2286000"/>
            </a:xfrm>
            <a:prstGeom prst="can">
              <a:avLst>
                <a:gd name="adj" fmla="val 11440"/>
              </a:avLst>
            </a:prstGeom>
            <a:gradFill>
              <a:gsLst>
                <a:gs pos="0">
                  <a:schemeClr val="tx1"/>
                </a:gs>
                <a:gs pos="100000">
                  <a:schemeClr val="tx2"/>
                </a:gs>
              </a:gsLst>
              <a:lin ang="5400000" scaled="1"/>
            </a:gra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5B3B07-C3B3-4C12-9107-C335876D2366}"/>
                </a:ext>
              </a:extLst>
            </p:cNvPr>
            <p:cNvCxnSpPr/>
            <p:nvPr/>
          </p:nvCxnSpPr>
          <p:spPr>
            <a:xfrm>
              <a:off x="6636223" y="3064328"/>
              <a:ext cx="1734891" cy="0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EFE134-26F8-427C-BA41-9C7686F23E62}"/>
                </a:ext>
              </a:extLst>
            </p:cNvPr>
            <p:cNvCxnSpPr/>
            <p:nvPr/>
          </p:nvCxnSpPr>
          <p:spPr>
            <a:xfrm>
              <a:off x="4782969" y="3064328"/>
              <a:ext cx="1734891" cy="0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617B3A9-E93F-4E3C-830A-0B0605AD9379}"/>
                </a:ext>
              </a:extLst>
            </p:cNvPr>
            <p:cNvSpPr/>
            <p:nvPr/>
          </p:nvSpPr>
          <p:spPr>
            <a:xfrm>
              <a:off x="2841171" y="3804557"/>
              <a:ext cx="152400" cy="228055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6C9058-93B6-4E10-952E-2FD880EB58FA}"/>
                </a:ext>
              </a:extLst>
            </p:cNvPr>
            <p:cNvSpPr/>
            <p:nvPr/>
          </p:nvSpPr>
          <p:spPr>
            <a:xfrm>
              <a:off x="8860971" y="3882109"/>
              <a:ext cx="152400" cy="228055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121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400FCE8-D734-4BA7-8104-52169CF87E17}"/>
              </a:ext>
            </a:extLst>
          </p:cNvPr>
          <p:cNvSpPr txBox="1"/>
          <p:nvPr/>
        </p:nvSpPr>
        <p:spPr>
          <a:xfrm>
            <a:off x="3418114" y="4376057"/>
            <a:ext cx="559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ঘটনাটি পরীক্ষার মাধ্যমে প্রমাণ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67AF0E03-DD57-4D97-824B-0C8ED52A8555}"/>
              </a:ext>
            </a:extLst>
          </p:cNvPr>
          <p:cNvSpPr/>
          <p:nvPr/>
        </p:nvSpPr>
        <p:spPr>
          <a:xfrm>
            <a:off x="838200" y="511629"/>
            <a:ext cx="2002971" cy="718457"/>
          </a:xfrm>
          <a:prstGeom prst="ca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014F3B-08B5-4CE8-877C-DE816C77B0B7}"/>
              </a:ext>
            </a:extLst>
          </p:cNvPr>
          <p:cNvGrpSpPr/>
          <p:nvPr/>
        </p:nvGrpSpPr>
        <p:grpSpPr>
          <a:xfrm>
            <a:off x="2789462" y="-201178"/>
            <a:ext cx="6852559" cy="5939301"/>
            <a:chOff x="2841171" y="223365"/>
            <a:chExt cx="6852559" cy="59393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FB17AD0-A751-4427-9138-BB7E8312EB51}"/>
                </a:ext>
              </a:extLst>
            </p:cNvPr>
            <p:cNvSpPr/>
            <p:nvPr/>
          </p:nvSpPr>
          <p:spPr>
            <a:xfrm>
              <a:off x="9541330" y="2286000"/>
              <a:ext cx="152400" cy="228055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ylinder 16">
              <a:extLst>
                <a:ext uri="{FF2B5EF4-FFF2-40B4-BE49-F238E27FC236}">
                  <a16:creationId xmlns:a16="http://schemas.microsoft.com/office/drawing/2014/main" id="{222FF764-12B1-4B12-9A9F-EF7FB26127CB}"/>
                </a:ext>
              </a:extLst>
            </p:cNvPr>
            <p:cNvSpPr/>
            <p:nvPr/>
          </p:nvSpPr>
          <p:spPr>
            <a:xfrm>
              <a:off x="4207876" y="1458687"/>
              <a:ext cx="642257" cy="2286000"/>
            </a:xfrm>
            <a:prstGeom prst="can">
              <a:avLst>
                <a:gd name="adj" fmla="val 8051"/>
              </a:avLst>
            </a:prstGeom>
            <a:solidFill>
              <a:schemeClr val="accent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D4BF96-BFE4-417E-B561-F562606F173A}"/>
                </a:ext>
              </a:extLst>
            </p:cNvPr>
            <p:cNvGrpSpPr/>
            <p:nvPr/>
          </p:nvGrpSpPr>
          <p:grpSpPr>
            <a:xfrm>
              <a:off x="2841171" y="2286000"/>
              <a:ext cx="6847115" cy="1556657"/>
              <a:chOff x="2841171" y="2286000"/>
              <a:chExt cx="6847115" cy="1556657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DE7E12C-285F-4C59-A3A7-BF25B4F1688B}"/>
                  </a:ext>
                </a:extLst>
              </p:cNvPr>
              <p:cNvCxnSpPr/>
              <p:nvPr/>
            </p:nvCxnSpPr>
            <p:spPr>
              <a:xfrm flipV="1">
                <a:off x="4850133" y="2286000"/>
                <a:ext cx="4838153" cy="87086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51B5229-835B-45A4-8D6F-8B76432F8C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1171" y="3766457"/>
                <a:ext cx="6172200" cy="7620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B96A71F-63EC-4E97-A006-75BECD8282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41171" y="2579915"/>
                <a:ext cx="1366705" cy="116477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0DFB111-E005-49AA-AADA-C15E8D622F23}"/>
                  </a:ext>
                </a:extLst>
              </p:cNvPr>
              <p:cNvCxnSpPr/>
              <p:nvPr/>
            </p:nvCxnSpPr>
            <p:spPr>
              <a:xfrm flipV="1">
                <a:off x="9013371" y="2286000"/>
                <a:ext cx="674915" cy="1556657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A838B03-0472-41CE-8C0D-DD1752737717}"/>
                </a:ext>
              </a:extLst>
            </p:cNvPr>
            <p:cNvSpPr/>
            <p:nvPr/>
          </p:nvSpPr>
          <p:spPr>
            <a:xfrm rot="60000">
              <a:off x="5255715" y="223365"/>
              <a:ext cx="2761017" cy="3834975"/>
            </a:xfrm>
            <a:prstGeom prst="rect">
              <a:avLst/>
            </a:prstGeom>
            <a:gradFill>
              <a:gsLst>
                <a:gs pos="5000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0" scaled="0"/>
            </a:gra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>
                <a:rot lat="4730789" lon="2879711" rev="1900204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ylinder 19">
              <a:extLst>
                <a:ext uri="{FF2B5EF4-FFF2-40B4-BE49-F238E27FC236}">
                  <a16:creationId xmlns:a16="http://schemas.microsoft.com/office/drawing/2014/main" id="{BB505DFD-6049-42A2-B8A6-DCF7FA7F0440}"/>
                </a:ext>
              </a:extLst>
            </p:cNvPr>
            <p:cNvSpPr/>
            <p:nvPr/>
          </p:nvSpPr>
          <p:spPr>
            <a:xfrm>
              <a:off x="8371114" y="1518557"/>
              <a:ext cx="642257" cy="2286000"/>
            </a:xfrm>
            <a:prstGeom prst="can">
              <a:avLst>
                <a:gd name="adj" fmla="val 11440"/>
              </a:avLst>
            </a:prstGeom>
            <a:solidFill>
              <a:schemeClr val="accent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8CBF83-04AE-42D4-A611-A035D993B40B}"/>
                </a:ext>
              </a:extLst>
            </p:cNvPr>
            <p:cNvCxnSpPr/>
            <p:nvPr/>
          </p:nvCxnSpPr>
          <p:spPr>
            <a:xfrm>
              <a:off x="6636223" y="3064328"/>
              <a:ext cx="1734891" cy="0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2EE280-2537-4067-861E-8C7ECA244373}"/>
                </a:ext>
              </a:extLst>
            </p:cNvPr>
            <p:cNvCxnSpPr/>
            <p:nvPr/>
          </p:nvCxnSpPr>
          <p:spPr>
            <a:xfrm>
              <a:off x="4782969" y="3064328"/>
              <a:ext cx="1734891" cy="0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9DD3111-91A0-487F-B4ED-6D14853909D0}"/>
                </a:ext>
              </a:extLst>
            </p:cNvPr>
            <p:cNvSpPr/>
            <p:nvPr/>
          </p:nvSpPr>
          <p:spPr>
            <a:xfrm>
              <a:off x="2841171" y="3804557"/>
              <a:ext cx="152400" cy="228055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ADB827E-7591-404C-8318-55508AB4D946}"/>
                </a:ext>
              </a:extLst>
            </p:cNvPr>
            <p:cNvSpPr/>
            <p:nvPr/>
          </p:nvSpPr>
          <p:spPr>
            <a:xfrm>
              <a:off x="8860971" y="3882109"/>
              <a:ext cx="152400" cy="228055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ylinder 28">
            <a:extLst>
              <a:ext uri="{FF2B5EF4-FFF2-40B4-BE49-F238E27FC236}">
                <a16:creationId xmlns:a16="http://schemas.microsoft.com/office/drawing/2014/main" id="{3344F599-C0EC-4E9C-B651-1F754251E883}"/>
              </a:ext>
            </a:extLst>
          </p:cNvPr>
          <p:cNvSpPr/>
          <p:nvPr/>
        </p:nvSpPr>
        <p:spPr>
          <a:xfrm>
            <a:off x="10613571" y="152401"/>
            <a:ext cx="1415143" cy="522514"/>
          </a:xfrm>
          <a:prstGeom prst="ca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মিনিট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8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>
            <a:extLst>
              <a:ext uri="{FF2B5EF4-FFF2-40B4-BE49-F238E27FC236}">
                <a16:creationId xmlns:a16="http://schemas.microsoft.com/office/drawing/2014/main" id="{0B737571-A955-435D-8C81-D692324B1E88}"/>
              </a:ext>
            </a:extLst>
          </p:cNvPr>
          <p:cNvSpPr/>
          <p:nvPr/>
        </p:nvSpPr>
        <p:spPr>
          <a:xfrm>
            <a:off x="979714" y="729343"/>
            <a:ext cx="2775858" cy="892629"/>
          </a:xfrm>
          <a:prstGeom prst="cube">
            <a:avLst>
              <a:gd name="adj" fmla="val 15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58028A1D-2A97-4E56-A4E1-FCFF19FEA7F7}"/>
              </a:ext>
            </a:extLst>
          </p:cNvPr>
          <p:cNvSpPr/>
          <p:nvPr/>
        </p:nvSpPr>
        <p:spPr>
          <a:xfrm>
            <a:off x="2688770" y="2612572"/>
            <a:ext cx="8730343" cy="892629"/>
          </a:xfrm>
          <a:prstGeom prst="cube">
            <a:avLst>
              <a:gd name="adj" fmla="val 152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দর্পন কী?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1C1F5DBA-A4C2-4485-B51C-06F7FD919C3A}"/>
              </a:ext>
            </a:extLst>
          </p:cNvPr>
          <p:cNvSpPr/>
          <p:nvPr/>
        </p:nvSpPr>
        <p:spPr>
          <a:xfrm>
            <a:off x="2688769" y="3320143"/>
            <a:ext cx="8730343" cy="892629"/>
          </a:xfrm>
          <a:prstGeom prst="cube">
            <a:avLst>
              <a:gd name="adj" fmla="val 15244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 কাকে বলে? </a:t>
            </a: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5C5135C0-B4AF-4AA9-A865-4139F4778339}"/>
              </a:ext>
            </a:extLst>
          </p:cNvPr>
          <p:cNvSpPr/>
          <p:nvPr/>
        </p:nvSpPr>
        <p:spPr>
          <a:xfrm>
            <a:off x="2688768" y="4060372"/>
            <a:ext cx="8730343" cy="892629"/>
          </a:xfrm>
          <a:prstGeom prst="cube">
            <a:avLst>
              <a:gd name="adj" fmla="val 15244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 প্রতিবিম্বের দূরত্ব কেমন হয়?  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3AA6AE2A-CE33-47EE-BA9C-026E890048DD}"/>
              </a:ext>
            </a:extLst>
          </p:cNvPr>
          <p:cNvSpPr/>
          <p:nvPr/>
        </p:nvSpPr>
        <p:spPr>
          <a:xfrm>
            <a:off x="2688768" y="4800601"/>
            <a:ext cx="8730343" cy="892629"/>
          </a:xfrm>
          <a:prstGeom prst="cube">
            <a:avLst>
              <a:gd name="adj" fmla="val 15244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 আকৃতি কেমন হয়?  </a:t>
            </a:r>
          </a:p>
        </p:txBody>
      </p:sp>
    </p:spTree>
    <p:extLst>
      <p:ext uri="{BB962C8B-B14F-4D97-AF65-F5344CB8AC3E}">
        <p14:creationId xmlns:p14="http://schemas.microsoft.com/office/powerpoint/2010/main" val="149876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B5DCB912-C5AA-43E5-A097-4500C936574B}"/>
              </a:ext>
            </a:extLst>
          </p:cNvPr>
          <p:cNvSpPr/>
          <p:nvPr/>
        </p:nvSpPr>
        <p:spPr>
          <a:xfrm>
            <a:off x="1099457" y="2035629"/>
            <a:ext cx="9688286" cy="2144485"/>
          </a:xfrm>
          <a:prstGeom prst="cube">
            <a:avLst>
              <a:gd name="adj" fmla="val 28553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C000"/>
            </a:solidFill>
          </a:ln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>
                <a:ln w="762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13800" dirty="0">
              <a:ln w="762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সমতল দর্পণ - উইকিপিডিয়া">
            <a:extLst>
              <a:ext uri="{FF2B5EF4-FFF2-40B4-BE49-F238E27FC236}">
                <a16:creationId xmlns:a16="http://schemas.microsoft.com/office/drawing/2014/main" id="{F0290354-1839-46F9-9444-F7CC0F8A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00" y="561975"/>
            <a:ext cx="4917700" cy="30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EADC52-03A3-497B-9370-83BB7F84064C}"/>
              </a:ext>
            </a:extLst>
          </p:cNvPr>
          <p:cNvSpPr txBox="1"/>
          <p:nvPr/>
        </p:nvSpPr>
        <p:spPr>
          <a:xfrm>
            <a:off x="2079171" y="4049487"/>
            <a:ext cx="3145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092E1-07FF-4C61-B157-43F5D50C9295}"/>
              </a:ext>
            </a:extLst>
          </p:cNvPr>
          <p:cNvSpPr txBox="1"/>
          <p:nvPr/>
        </p:nvSpPr>
        <p:spPr>
          <a:xfrm>
            <a:off x="7162800" y="4403430"/>
            <a:ext cx="314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 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2BED0-CF93-477C-92E2-E9B098497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552"/>
          <a:stretch/>
        </p:blipFill>
        <p:spPr>
          <a:xfrm>
            <a:off x="9201154" y="172816"/>
            <a:ext cx="2480297" cy="4340543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2120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4274D7-9827-4E53-832F-4817C5DD81C3}"/>
              </a:ext>
            </a:extLst>
          </p:cNvPr>
          <p:cNvSpPr txBox="1"/>
          <p:nvPr/>
        </p:nvSpPr>
        <p:spPr>
          <a:xfrm>
            <a:off x="1458685" y="729344"/>
            <a:ext cx="7249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বিষয়----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6299D-328D-41EF-A4E0-D32C1965EE03}"/>
              </a:ext>
            </a:extLst>
          </p:cNvPr>
          <p:cNvSpPr txBox="1"/>
          <p:nvPr/>
        </p:nvSpPr>
        <p:spPr>
          <a:xfrm>
            <a:off x="2079170" y="3037116"/>
            <a:ext cx="4637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দর্পনের প্রতিবিম্ব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420CF-FC4D-44AF-B209-937A2AD5E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10" r="19945"/>
          <a:stretch/>
        </p:blipFill>
        <p:spPr>
          <a:xfrm>
            <a:off x="7725638" y="729344"/>
            <a:ext cx="3007677" cy="317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0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D79585-10CF-4163-A183-62663913D750}"/>
              </a:ext>
            </a:extLst>
          </p:cNvPr>
          <p:cNvSpPr txBox="1"/>
          <p:nvPr/>
        </p:nvSpPr>
        <p:spPr>
          <a:xfrm>
            <a:off x="1709057" y="1121229"/>
            <a:ext cx="400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BE6678-309D-44CF-B01B-DA4CB563FE17}"/>
              </a:ext>
            </a:extLst>
          </p:cNvPr>
          <p:cNvSpPr txBox="1"/>
          <p:nvPr/>
        </p:nvSpPr>
        <p:spPr>
          <a:xfrm>
            <a:off x="1807028" y="2438400"/>
            <a:ext cx="7141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প্রতিবিম্বের ধারণা ব্যাখ্যা করতে পারবে,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 বৈশিষ্ট্য ব্যাখ্যা করতে পারবে। </a:t>
            </a:r>
            <a:endParaRPr lang="en-US" sz="4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সমতল দর্পণ - উইকিপিডিয়া">
            <a:extLst>
              <a:ext uri="{FF2B5EF4-FFF2-40B4-BE49-F238E27FC236}">
                <a16:creationId xmlns:a16="http://schemas.microsoft.com/office/drawing/2014/main" id="{362FED14-B52E-4910-8A3D-20CC6F5AB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8" y="344261"/>
            <a:ext cx="4917700" cy="30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8AA82D0-314C-469B-8286-80115512F73A}"/>
              </a:ext>
            </a:extLst>
          </p:cNvPr>
          <p:cNvGrpSpPr/>
          <p:nvPr/>
        </p:nvGrpSpPr>
        <p:grpSpPr>
          <a:xfrm rot="661849">
            <a:off x="6803571" y="580524"/>
            <a:ext cx="3969477" cy="4044235"/>
            <a:chOff x="5638800" y="1736079"/>
            <a:chExt cx="3969477" cy="40442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4EB6D6-0A0E-4BBA-A162-B450E1D29F46}"/>
                </a:ext>
              </a:extLst>
            </p:cNvPr>
            <p:cNvGrpSpPr/>
            <p:nvPr/>
          </p:nvGrpSpPr>
          <p:grpSpPr>
            <a:xfrm rot="20494653">
              <a:off x="5638800" y="2122714"/>
              <a:ext cx="3570514" cy="3657600"/>
              <a:chOff x="5486400" y="2808515"/>
              <a:chExt cx="4114800" cy="2177143"/>
            </a:xfrm>
            <a:solidFill>
              <a:schemeClr val="tx2"/>
            </a:solidFill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F70655F-26F5-4A6C-BB9C-CF946342CCB2}"/>
                  </a:ext>
                </a:extLst>
              </p:cNvPr>
              <p:cNvSpPr/>
              <p:nvPr/>
            </p:nvSpPr>
            <p:spPr>
              <a:xfrm>
                <a:off x="5486400" y="2808515"/>
                <a:ext cx="4114800" cy="2177143"/>
              </a:xfrm>
              <a:prstGeom prst="roundRect">
                <a:avLst>
                  <a:gd name="adj" fmla="val 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1799999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FB420B9-795C-45F2-96B2-83BA458756F0}"/>
                  </a:ext>
                </a:extLst>
              </p:cNvPr>
              <p:cNvSpPr/>
              <p:nvPr/>
            </p:nvSpPr>
            <p:spPr>
              <a:xfrm>
                <a:off x="5486400" y="4343400"/>
                <a:ext cx="4109358" cy="321130"/>
              </a:xfrm>
              <a:prstGeom prst="rect">
                <a:avLst/>
              </a:prstGeom>
              <a:grpFill/>
              <a:scene3d>
                <a:camera prst="orthographicFront">
                  <a:rot lat="17699988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9FE41A-A7D3-4929-B27D-6C794FA17E44}"/>
                </a:ext>
              </a:extLst>
            </p:cNvPr>
            <p:cNvSpPr/>
            <p:nvPr/>
          </p:nvSpPr>
          <p:spPr>
            <a:xfrm>
              <a:off x="7471268" y="1736079"/>
              <a:ext cx="2137009" cy="236412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390000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49086B73-414B-4FC8-8038-85B314EAE4F7}"/>
                </a:ext>
              </a:extLst>
            </p:cNvPr>
            <p:cNvSpPr/>
            <p:nvPr/>
          </p:nvSpPr>
          <p:spPr>
            <a:xfrm>
              <a:off x="7842882" y="3322038"/>
              <a:ext cx="482380" cy="1273629"/>
            </a:xfrm>
            <a:prstGeom prst="up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7CF5AE58-F67F-45AD-89EC-FD9CEEEAF9E2}"/>
                </a:ext>
              </a:extLst>
            </p:cNvPr>
            <p:cNvSpPr/>
            <p:nvPr/>
          </p:nvSpPr>
          <p:spPr>
            <a:xfrm>
              <a:off x="8306856" y="1953985"/>
              <a:ext cx="482380" cy="1273629"/>
            </a:xfrm>
            <a:prstGeom prst="up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B5B33F4-6FAF-43F9-83AE-0B533059B449}"/>
              </a:ext>
            </a:extLst>
          </p:cNvPr>
          <p:cNvSpPr txBox="1"/>
          <p:nvPr/>
        </p:nvSpPr>
        <p:spPr>
          <a:xfrm>
            <a:off x="2303462" y="3978428"/>
            <a:ext cx="698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দর্পনে সৃষ্ট প্রতিবিম্ব।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3669AF-EF83-42EE-8BEC-0F3AC729F94C}"/>
              </a:ext>
            </a:extLst>
          </p:cNvPr>
          <p:cNvSpPr txBox="1"/>
          <p:nvPr/>
        </p:nvSpPr>
        <p:spPr>
          <a:xfrm>
            <a:off x="1985665" y="5276786"/>
            <a:ext cx="921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মসৃণ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চকচকে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1211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E25092-3724-49A1-9F4C-D8B737DD9391}"/>
              </a:ext>
            </a:extLst>
          </p:cNvPr>
          <p:cNvGrpSpPr/>
          <p:nvPr/>
        </p:nvGrpSpPr>
        <p:grpSpPr>
          <a:xfrm>
            <a:off x="2041071" y="326570"/>
            <a:ext cx="5105400" cy="4299858"/>
            <a:chOff x="2748643" y="870856"/>
            <a:chExt cx="5105400" cy="4299858"/>
          </a:xfrm>
        </p:grpSpPr>
        <p:sp>
          <p:nvSpPr>
            <p:cNvPr id="4" name="Arrow: Up 3">
              <a:extLst>
                <a:ext uri="{FF2B5EF4-FFF2-40B4-BE49-F238E27FC236}">
                  <a16:creationId xmlns:a16="http://schemas.microsoft.com/office/drawing/2014/main" id="{0833529B-B623-4709-9283-D3A626387E46}"/>
                </a:ext>
              </a:extLst>
            </p:cNvPr>
            <p:cNvSpPr/>
            <p:nvPr/>
          </p:nvSpPr>
          <p:spPr>
            <a:xfrm>
              <a:off x="5894614" y="1300841"/>
              <a:ext cx="1099457" cy="2128159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13F65DD-E49A-4793-9773-16AB0071DD94}"/>
                </a:ext>
              </a:extLst>
            </p:cNvPr>
            <p:cNvSpPr/>
            <p:nvPr/>
          </p:nvSpPr>
          <p:spPr>
            <a:xfrm>
              <a:off x="2748643" y="870856"/>
              <a:ext cx="5105400" cy="3657600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Arrow: Up 2">
              <a:extLst>
                <a:ext uri="{FF2B5EF4-FFF2-40B4-BE49-F238E27FC236}">
                  <a16:creationId xmlns:a16="http://schemas.microsoft.com/office/drawing/2014/main" id="{1E958B0C-19AA-48AB-B4BE-8EF474165D89}"/>
                </a:ext>
              </a:extLst>
            </p:cNvPr>
            <p:cNvSpPr/>
            <p:nvPr/>
          </p:nvSpPr>
          <p:spPr>
            <a:xfrm>
              <a:off x="4201886" y="3156857"/>
              <a:ext cx="1099457" cy="2013857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FF6F258-19CC-4F69-ADC4-0F9FE4B9BE63}"/>
              </a:ext>
            </a:extLst>
          </p:cNvPr>
          <p:cNvSpPr txBox="1"/>
          <p:nvPr/>
        </p:nvSpPr>
        <p:spPr>
          <a:xfrm>
            <a:off x="1768928" y="5257801"/>
            <a:ext cx="939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 তোমার সমান হবে। প্রতিবিম্ব সমান দূরত্বে তৈরি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0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654FCB-FEF1-4868-AFF0-7DE14EF59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642937"/>
            <a:ext cx="4933864" cy="4614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5121FC-1963-4141-BB30-7B54939A8E72}"/>
              </a:ext>
            </a:extLst>
          </p:cNvPr>
          <p:cNvSpPr txBox="1"/>
          <p:nvPr/>
        </p:nvSpPr>
        <p:spPr>
          <a:xfrm>
            <a:off x="6335486" y="2307771"/>
            <a:ext cx="377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 দেখছ?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50B30-8BA7-4488-BC56-570535637280}"/>
              </a:ext>
            </a:extLst>
          </p:cNvPr>
          <p:cNvSpPr txBox="1"/>
          <p:nvPr/>
        </p:nvSpPr>
        <p:spPr>
          <a:xfrm>
            <a:off x="6444344" y="3488401"/>
            <a:ext cx="4844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ডান হাত, ছবিতে বাম হাত দেখাচ্ছে।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0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9B409A8-4FBC-451E-A8C7-EDDA079988E7}"/>
              </a:ext>
            </a:extLst>
          </p:cNvPr>
          <p:cNvSpPr/>
          <p:nvPr/>
        </p:nvSpPr>
        <p:spPr>
          <a:xfrm>
            <a:off x="816429" y="838200"/>
            <a:ext cx="3200400" cy="74022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975297-78E3-400F-A1FF-7CA467861B35}"/>
              </a:ext>
            </a:extLst>
          </p:cNvPr>
          <p:cNvSpPr/>
          <p:nvPr/>
        </p:nvSpPr>
        <p:spPr>
          <a:xfrm>
            <a:off x="1894114" y="3341913"/>
            <a:ext cx="8665029" cy="142602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 দুটি বৈশিষ্ট্য বর্ণনা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316F2C-8CD6-47F4-A74A-E7CC5563664D}"/>
              </a:ext>
            </a:extLst>
          </p:cNvPr>
          <p:cNvSpPr/>
          <p:nvPr/>
        </p:nvSpPr>
        <p:spPr>
          <a:xfrm>
            <a:off x="9982199" y="97971"/>
            <a:ext cx="2177143" cy="74022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8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B84764-ACDA-49D3-82F7-3AC57B041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310243"/>
            <a:ext cx="8507786" cy="3118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E0E0A3-97BE-45FE-90EE-D1EE7133E1E6}"/>
              </a:ext>
            </a:extLst>
          </p:cNvPr>
          <p:cNvSpPr txBox="1"/>
          <p:nvPr/>
        </p:nvSpPr>
        <p:spPr>
          <a:xfrm>
            <a:off x="4245428" y="4288971"/>
            <a:ext cx="29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দূরত্ব সমান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117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2021-01-11T13:49:58Z</dcterms:created>
  <dcterms:modified xsi:type="dcterms:W3CDTF">2021-02-16T14:54:42Z</dcterms:modified>
</cp:coreProperties>
</file>