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2" r:id="rId3"/>
    <p:sldId id="259" r:id="rId4"/>
    <p:sldId id="260" r:id="rId5"/>
    <p:sldId id="273" r:id="rId6"/>
    <p:sldId id="274" r:id="rId7"/>
    <p:sldId id="263" r:id="rId8"/>
    <p:sldId id="264" r:id="rId9"/>
    <p:sldId id="265" r:id="rId10"/>
    <p:sldId id="266" r:id="rId11"/>
    <p:sldId id="268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79100D-CEE6-43AB-B509-6CCED83BF00F}">
          <p14:sldIdLst>
            <p14:sldId id="258"/>
            <p14:sldId id="272"/>
            <p14:sldId id="259"/>
            <p14:sldId id="260"/>
          </p14:sldIdLst>
        </p14:section>
        <p14:section name="Untitled Section" id="{E63171F6-E72B-4597-BFBE-6BEE09758746}">
          <p14:sldIdLst>
            <p14:sldId id="273"/>
            <p14:sldId id="274"/>
            <p14:sldId id="263"/>
            <p14:sldId id="264"/>
            <p14:sldId id="265"/>
            <p14:sldId id="266"/>
            <p14:sldId id="268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B759A0-5B0F-49FA-9F5E-F5E9AB692381}" type="doc">
      <dgm:prSet loTypeId="urn:microsoft.com/office/officeart/2005/8/layout/radial1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184648A-4439-4438-8B17-841B42A5F5E7}">
      <dgm:prSet phldrT="[Text]" custT="1"/>
      <dgm:spPr/>
      <dgm:t>
        <a:bodyPr/>
        <a:lstStyle/>
        <a:p>
          <a:r>
            <a:rPr lang="en-US" sz="2400" b="1" smtClean="0">
              <a:latin typeface="NikoshBAN" pitchFamily="2" charset="0"/>
              <a:ea typeface="NSimSun" pitchFamily="49" charset="-122"/>
              <a:cs typeface="NikoshBAN" pitchFamily="2" charset="0"/>
            </a:rPr>
            <a:t>পোর্ট</a:t>
          </a:r>
          <a:endParaRPr lang="en-US" sz="2400" b="1" dirty="0">
            <a:latin typeface="NikoshBAN" pitchFamily="2" charset="0"/>
            <a:ea typeface="NSimSun" pitchFamily="49" charset="-122"/>
            <a:cs typeface="NikoshBAN" pitchFamily="2" charset="0"/>
          </a:endParaRPr>
        </a:p>
      </dgm:t>
    </dgm:pt>
    <dgm:pt modelId="{EB7CEA52-BC8A-4768-96B9-E8DD2E145F57}" type="parTrans" cxnId="{F2676AF1-45C9-4DC0-B71C-A5D1A7AF5F48}">
      <dgm:prSet/>
      <dgm:spPr/>
      <dgm:t>
        <a:bodyPr/>
        <a:lstStyle/>
        <a:p>
          <a:endParaRPr lang="en-US" sz="2400">
            <a:solidFill>
              <a:srgbClr val="0000FF"/>
            </a:solidFill>
          </a:endParaRPr>
        </a:p>
      </dgm:t>
    </dgm:pt>
    <dgm:pt modelId="{FB2C8EA6-417B-4E07-933C-22A338EFEB7D}" type="sibTrans" cxnId="{F2676AF1-45C9-4DC0-B71C-A5D1A7AF5F48}">
      <dgm:prSet/>
      <dgm:spPr/>
      <dgm:t>
        <a:bodyPr/>
        <a:lstStyle/>
        <a:p>
          <a:endParaRPr lang="en-US" sz="2400">
            <a:solidFill>
              <a:srgbClr val="0000FF"/>
            </a:solidFill>
          </a:endParaRPr>
        </a:p>
      </dgm:t>
    </dgm:pt>
    <dgm:pt modelId="{0FCF134A-6CC2-4A14-B32C-BA95DA95E99D}">
      <dgm:prSet phldrT="[Text]" custT="1"/>
      <dgm:spPr/>
      <dgm:t>
        <a:bodyPr/>
        <a:lstStyle/>
        <a:p>
          <a:r>
            <a:rPr lang="en-US" sz="2400" b="1" smtClean="0"/>
            <a:t>পিএস/২</a:t>
          </a:r>
          <a:endParaRPr lang="en-US" sz="2400" b="1" dirty="0"/>
        </a:p>
      </dgm:t>
    </dgm:pt>
    <dgm:pt modelId="{D2E8516E-8E9B-47C2-B6E4-1E6F8A413D67}" type="parTrans" cxnId="{A688F672-6DB5-4C9C-8C78-128456BF6EB6}">
      <dgm:prSet custT="1"/>
      <dgm:spPr/>
      <dgm:t>
        <a:bodyPr/>
        <a:lstStyle/>
        <a:p>
          <a:endParaRPr lang="en-US" sz="2400">
            <a:solidFill>
              <a:srgbClr val="0000FF"/>
            </a:solidFill>
          </a:endParaRPr>
        </a:p>
      </dgm:t>
    </dgm:pt>
    <dgm:pt modelId="{CD0DF245-0725-4A52-BD47-BA5A9CA77DB0}" type="sibTrans" cxnId="{A688F672-6DB5-4C9C-8C78-128456BF6EB6}">
      <dgm:prSet/>
      <dgm:spPr/>
      <dgm:t>
        <a:bodyPr/>
        <a:lstStyle/>
        <a:p>
          <a:endParaRPr lang="en-US" sz="2400">
            <a:solidFill>
              <a:srgbClr val="0000FF"/>
            </a:solidFill>
          </a:endParaRPr>
        </a:p>
      </dgm:t>
    </dgm:pt>
    <dgm:pt modelId="{04D731DC-9E23-4D5B-8A53-618933DE8AF3}">
      <dgm:prSet phldrT="[Text]" custT="1"/>
      <dgm:spPr/>
      <dgm:t>
        <a:bodyPr/>
        <a:lstStyle/>
        <a:p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সিরিয়াল</a:t>
          </a:r>
          <a:endParaRPr lang="en-US" sz="2400" b="1" dirty="0"/>
        </a:p>
      </dgm:t>
    </dgm:pt>
    <dgm:pt modelId="{D1F2A8D0-2853-4574-A944-1F9721E93344}" type="parTrans" cxnId="{E44BDF39-CFC7-4410-AAC0-BEABAD6C8D56}">
      <dgm:prSet custT="1"/>
      <dgm:spPr/>
      <dgm:t>
        <a:bodyPr/>
        <a:lstStyle/>
        <a:p>
          <a:endParaRPr lang="en-US" sz="2400">
            <a:solidFill>
              <a:srgbClr val="0000FF"/>
            </a:solidFill>
          </a:endParaRPr>
        </a:p>
      </dgm:t>
    </dgm:pt>
    <dgm:pt modelId="{DBE6130D-083C-4BEC-B72A-ED24F7C1E623}" type="sibTrans" cxnId="{E44BDF39-CFC7-4410-AAC0-BEABAD6C8D56}">
      <dgm:prSet/>
      <dgm:spPr/>
      <dgm:t>
        <a:bodyPr/>
        <a:lstStyle/>
        <a:p>
          <a:endParaRPr lang="en-US" sz="2400">
            <a:solidFill>
              <a:srgbClr val="0000FF"/>
            </a:solidFill>
          </a:endParaRPr>
        </a:p>
      </dgm:t>
    </dgm:pt>
    <dgm:pt modelId="{DE40146D-59F9-4B9D-A5F0-7E9ABEC83544}">
      <dgm:prSet phldrT="[Text]" custT="1"/>
      <dgm:spPr/>
      <dgm:t>
        <a:bodyPr/>
        <a:lstStyle/>
        <a:p>
          <a:r>
            <a:rPr lang="en-US" sz="2400" b="1" smtClean="0">
              <a:latin typeface="NikoshBAN" pitchFamily="2" charset="0"/>
              <a:cs typeface="NikoshBAN" pitchFamily="2" charset="0"/>
            </a:rPr>
            <a:t>প্যারালাল</a:t>
          </a:r>
          <a:endParaRPr lang="en-US" sz="2400" b="1" dirty="0"/>
        </a:p>
      </dgm:t>
    </dgm:pt>
    <dgm:pt modelId="{991C4E66-EF3E-4E3A-B79C-87373F9968B3}" type="parTrans" cxnId="{34B6DD6C-6463-4A11-9444-75D7F59C4831}">
      <dgm:prSet custT="1"/>
      <dgm:spPr/>
      <dgm:t>
        <a:bodyPr/>
        <a:lstStyle/>
        <a:p>
          <a:endParaRPr lang="en-US" sz="2400">
            <a:solidFill>
              <a:srgbClr val="0000FF"/>
            </a:solidFill>
          </a:endParaRPr>
        </a:p>
      </dgm:t>
    </dgm:pt>
    <dgm:pt modelId="{9331F7D2-D009-42D6-ABE6-31E4A547FF5D}" type="sibTrans" cxnId="{34B6DD6C-6463-4A11-9444-75D7F59C4831}">
      <dgm:prSet/>
      <dgm:spPr/>
      <dgm:t>
        <a:bodyPr/>
        <a:lstStyle/>
        <a:p>
          <a:endParaRPr lang="en-US" sz="2400">
            <a:solidFill>
              <a:srgbClr val="0000FF"/>
            </a:solidFill>
          </a:endParaRPr>
        </a:p>
      </dgm:t>
    </dgm:pt>
    <dgm:pt modelId="{6CCFA118-E8E8-4225-8297-80C197EA43FD}">
      <dgm:prSet phldrT="[Text]" custT="1"/>
      <dgm:spPr/>
      <dgm:t>
        <a:bodyPr/>
        <a:lstStyle/>
        <a:p>
          <a:r>
            <a:rPr lang="en-US" sz="2400" b="1" smtClean="0"/>
            <a:t>অডিও</a:t>
          </a:r>
          <a:endParaRPr lang="en-US" sz="2400" b="1" dirty="0"/>
        </a:p>
      </dgm:t>
    </dgm:pt>
    <dgm:pt modelId="{3C5101DB-4440-404C-9DF3-358E3412CB38}" type="parTrans" cxnId="{D5762D3B-C101-474B-8C4F-5DC4DFF5D9D6}">
      <dgm:prSet custT="1"/>
      <dgm:spPr/>
      <dgm:t>
        <a:bodyPr/>
        <a:lstStyle/>
        <a:p>
          <a:endParaRPr lang="en-US" sz="2400">
            <a:solidFill>
              <a:srgbClr val="0000FF"/>
            </a:solidFill>
          </a:endParaRPr>
        </a:p>
      </dgm:t>
    </dgm:pt>
    <dgm:pt modelId="{5E8D4C55-0B5D-4D2B-9B90-58115F7FD57C}" type="sibTrans" cxnId="{D5762D3B-C101-474B-8C4F-5DC4DFF5D9D6}">
      <dgm:prSet/>
      <dgm:spPr/>
      <dgm:t>
        <a:bodyPr/>
        <a:lstStyle/>
        <a:p>
          <a:endParaRPr lang="en-US" sz="2400">
            <a:solidFill>
              <a:srgbClr val="0000FF"/>
            </a:solidFill>
          </a:endParaRPr>
        </a:p>
      </dgm:t>
    </dgm:pt>
    <dgm:pt modelId="{8E6E338B-28A1-4416-9FE0-42F66173D30F}">
      <dgm:prSet custT="1"/>
      <dgm:spPr/>
      <dgm:t>
        <a:bodyPr/>
        <a:lstStyle/>
        <a:p>
          <a:r>
            <a:rPr lang="en-US" sz="2400" b="1" smtClean="0"/>
            <a:t>ইউএসবি</a:t>
          </a:r>
          <a:endParaRPr lang="en-US" sz="2400" b="1" dirty="0"/>
        </a:p>
      </dgm:t>
    </dgm:pt>
    <dgm:pt modelId="{7EFD052E-4299-456A-BA72-28C29E8F2473}" type="parTrans" cxnId="{6574BADD-6B6C-4E9D-A4FD-477C5F98B387}">
      <dgm:prSet custT="1"/>
      <dgm:spPr/>
      <dgm:t>
        <a:bodyPr/>
        <a:lstStyle/>
        <a:p>
          <a:endParaRPr lang="en-US" sz="2400">
            <a:solidFill>
              <a:srgbClr val="0000FF"/>
            </a:solidFill>
          </a:endParaRPr>
        </a:p>
      </dgm:t>
    </dgm:pt>
    <dgm:pt modelId="{24EB0A20-EBED-487B-82F7-B16A60B7EEB9}" type="sibTrans" cxnId="{6574BADD-6B6C-4E9D-A4FD-477C5F98B387}">
      <dgm:prSet/>
      <dgm:spPr/>
      <dgm:t>
        <a:bodyPr/>
        <a:lstStyle/>
        <a:p>
          <a:endParaRPr lang="en-US" sz="2400">
            <a:solidFill>
              <a:srgbClr val="0000FF"/>
            </a:solidFill>
          </a:endParaRPr>
        </a:p>
      </dgm:t>
    </dgm:pt>
    <dgm:pt modelId="{FA81952A-740C-4244-8573-C06671665013}">
      <dgm:prSet custT="1"/>
      <dgm:spPr/>
      <dgm:t>
        <a:bodyPr/>
        <a:lstStyle/>
        <a:p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ভিজিএ</a:t>
          </a:r>
          <a:endParaRPr lang="en-US" sz="2400" b="1" dirty="0"/>
        </a:p>
      </dgm:t>
    </dgm:pt>
    <dgm:pt modelId="{3A439F6C-89F0-4BD2-B8AC-C200D9F10FF8}" type="parTrans" cxnId="{A50F6AF3-6E34-4182-88A1-BCDED93735B6}">
      <dgm:prSet custT="1"/>
      <dgm:spPr/>
      <dgm:t>
        <a:bodyPr/>
        <a:lstStyle/>
        <a:p>
          <a:endParaRPr lang="en-US" sz="2400">
            <a:solidFill>
              <a:srgbClr val="0000FF"/>
            </a:solidFill>
          </a:endParaRPr>
        </a:p>
      </dgm:t>
    </dgm:pt>
    <dgm:pt modelId="{B4451DE9-1C20-453F-B6A8-A0A9778F8D60}" type="sibTrans" cxnId="{A50F6AF3-6E34-4182-88A1-BCDED93735B6}">
      <dgm:prSet/>
      <dgm:spPr/>
      <dgm:t>
        <a:bodyPr/>
        <a:lstStyle/>
        <a:p>
          <a:endParaRPr lang="en-US" sz="2400">
            <a:solidFill>
              <a:srgbClr val="0000FF"/>
            </a:solidFill>
          </a:endParaRPr>
        </a:p>
      </dgm:t>
    </dgm:pt>
    <dgm:pt modelId="{AEBB9B39-D8D6-45EB-ADC4-52AC560E65E7}">
      <dgm:prSet custT="1"/>
      <dgm:spPr/>
      <dgm:t>
        <a:bodyPr/>
        <a:lstStyle/>
        <a:p>
          <a:r>
            <a:rPr lang="en-US" sz="2400" b="1" smtClean="0"/>
            <a:t>এনআইসি</a:t>
          </a:r>
          <a:endParaRPr lang="en-US" sz="2400" b="1" dirty="0"/>
        </a:p>
      </dgm:t>
    </dgm:pt>
    <dgm:pt modelId="{1A0FB92D-051C-4695-9D1C-5BC86A82CCDB}" type="parTrans" cxnId="{078CEA80-EA20-40F1-AAB4-AB3EDD1A88BE}">
      <dgm:prSet custT="1"/>
      <dgm:spPr/>
      <dgm:t>
        <a:bodyPr/>
        <a:lstStyle/>
        <a:p>
          <a:endParaRPr lang="en-US" sz="2400"/>
        </a:p>
      </dgm:t>
    </dgm:pt>
    <dgm:pt modelId="{00099BAF-138A-4597-9FD2-307623B3A361}" type="sibTrans" cxnId="{078CEA80-EA20-40F1-AAB4-AB3EDD1A88BE}">
      <dgm:prSet/>
      <dgm:spPr/>
      <dgm:t>
        <a:bodyPr/>
        <a:lstStyle/>
        <a:p>
          <a:endParaRPr lang="en-US" sz="2400"/>
        </a:p>
      </dgm:t>
    </dgm:pt>
    <dgm:pt modelId="{FF15528A-EA16-4D8D-B3F7-0D78401CE2C8}" type="pres">
      <dgm:prSet presAssocID="{8EB759A0-5B0F-49FA-9F5E-F5E9AB69238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9EEE10-5377-4647-9DA9-B847084645B4}" type="pres">
      <dgm:prSet presAssocID="{0184648A-4439-4438-8B17-841B42A5F5E7}" presName="centerShape" presStyleLbl="node0" presStyleIdx="0" presStyleCnt="1" custScaleX="127212" custScaleY="97714"/>
      <dgm:spPr/>
      <dgm:t>
        <a:bodyPr/>
        <a:lstStyle/>
        <a:p>
          <a:endParaRPr lang="en-US"/>
        </a:p>
      </dgm:t>
    </dgm:pt>
    <dgm:pt modelId="{F1D24D96-CD2A-4F1B-8522-06D5A30A34F1}" type="pres">
      <dgm:prSet presAssocID="{D2E8516E-8E9B-47C2-B6E4-1E6F8A413D67}" presName="Name9" presStyleLbl="parChTrans1D2" presStyleIdx="0" presStyleCnt="7"/>
      <dgm:spPr/>
      <dgm:t>
        <a:bodyPr/>
        <a:lstStyle/>
        <a:p>
          <a:endParaRPr lang="en-US"/>
        </a:p>
      </dgm:t>
    </dgm:pt>
    <dgm:pt modelId="{817D1500-A25D-48F9-931D-FFA6338D6423}" type="pres">
      <dgm:prSet presAssocID="{D2E8516E-8E9B-47C2-B6E4-1E6F8A413D67}" presName="connTx" presStyleLbl="parChTrans1D2" presStyleIdx="0" presStyleCnt="7"/>
      <dgm:spPr/>
      <dgm:t>
        <a:bodyPr/>
        <a:lstStyle/>
        <a:p>
          <a:endParaRPr lang="en-US"/>
        </a:p>
      </dgm:t>
    </dgm:pt>
    <dgm:pt modelId="{4E819C44-F6E9-4BC7-8B62-93C2AECDE63D}" type="pres">
      <dgm:prSet presAssocID="{0FCF134A-6CC2-4A14-B32C-BA95DA95E99D}" presName="node" presStyleLbl="node1" presStyleIdx="0" presStyleCnt="7" custScaleX="1315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6398BC-09FF-431F-B8FE-82AEB7212942}" type="pres">
      <dgm:prSet presAssocID="{D1F2A8D0-2853-4574-A944-1F9721E93344}" presName="Name9" presStyleLbl="parChTrans1D2" presStyleIdx="1" presStyleCnt="7"/>
      <dgm:spPr/>
      <dgm:t>
        <a:bodyPr/>
        <a:lstStyle/>
        <a:p>
          <a:endParaRPr lang="en-US"/>
        </a:p>
      </dgm:t>
    </dgm:pt>
    <dgm:pt modelId="{4AAABA72-653E-4FF9-8433-4A2948D75762}" type="pres">
      <dgm:prSet presAssocID="{D1F2A8D0-2853-4574-A944-1F9721E93344}" presName="connTx" presStyleLbl="parChTrans1D2" presStyleIdx="1" presStyleCnt="7"/>
      <dgm:spPr/>
      <dgm:t>
        <a:bodyPr/>
        <a:lstStyle/>
        <a:p>
          <a:endParaRPr lang="en-US"/>
        </a:p>
      </dgm:t>
    </dgm:pt>
    <dgm:pt modelId="{F7DA69AB-9E32-4CE4-A9C7-2815FCA4295A}" type="pres">
      <dgm:prSet presAssocID="{04D731DC-9E23-4D5B-8A53-618933DE8AF3}" presName="node" presStyleLbl="node1" presStyleIdx="1" presStyleCnt="7" custScaleX="121496" custScaleY="76556" custRadScaleRad="108706" custRadScaleInc="-2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F89F0-3009-4C45-8386-99DC682C109D}" type="pres">
      <dgm:prSet presAssocID="{991C4E66-EF3E-4E3A-B79C-87373F9968B3}" presName="Name9" presStyleLbl="parChTrans1D2" presStyleIdx="2" presStyleCnt="7"/>
      <dgm:spPr/>
      <dgm:t>
        <a:bodyPr/>
        <a:lstStyle/>
        <a:p>
          <a:endParaRPr lang="en-US"/>
        </a:p>
      </dgm:t>
    </dgm:pt>
    <dgm:pt modelId="{92204C41-99B0-48AB-B162-B7D1654C7321}" type="pres">
      <dgm:prSet presAssocID="{991C4E66-EF3E-4E3A-B79C-87373F9968B3}" presName="connTx" presStyleLbl="parChTrans1D2" presStyleIdx="2" presStyleCnt="7"/>
      <dgm:spPr/>
      <dgm:t>
        <a:bodyPr/>
        <a:lstStyle/>
        <a:p>
          <a:endParaRPr lang="en-US"/>
        </a:p>
      </dgm:t>
    </dgm:pt>
    <dgm:pt modelId="{F43E7976-6725-4949-A8C6-73BFFD8CE1F2}" type="pres">
      <dgm:prSet presAssocID="{DE40146D-59F9-4B9D-A5F0-7E9ABEC83544}" presName="node" presStyleLbl="node1" presStyleIdx="2" presStyleCnt="7" custScaleX="125955" custScaleY="112278" custRadScaleRad="106785" custRadScaleInc="-69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094F8-A88F-4002-A7E1-54DC67F7C95D}" type="pres">
      <dgm:prSet presAssocID="{3C5101DB-4440-404C-9DF3-358E3412CB38}" presName="Name9" presStyleLbl="parChTrans1D2" presStyleIdx="3" presStyleCnt="7"/>
      <dgm:spPr/>
      <dgm:t>
        <a:bodyPr/>
        <a:lstStyle/>
        <a:p>
          <a:endParaRPr lang="en-US"/>
        </a:p>
      </dgm:t>
    </dgm:pt>
    <dgm:pt modelId="{29BFE329-3C9E-4248-881A-7154BB572074}" type="pres">
      <dgm:prSet presAssocID="{3C5101DB-4440-404C-9DF3-358E3412CB38}" presName="connTx" presStyleLbl="parChTrans1D2" presStyleIdx="3" presStyleCnt="7"/>
      <dgm:spPr/>
      <dgm:t>
        <a:bodyPr/>
        <a:lstStyle/>
        <a:p>
          <a:endParaRPr lang="en-US"/>
        </a:p>
      </dgm:t>
    </dgm:pt>
    <dgm:pt modelId="{2F3756D1-36B7-4CD0-8E14-7D99D2A1FC10}" type="pres">
      <dgm:prSet presAssocID="{6CCFA118-E8E8-4225-8297-80C197EA43F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9AC433-D4E7-41A5-B6AC-F1C1599496A1}" type="pres">
      <dgm:prSet presAssocID="{3A439F6C-89F0-4BD2-B8AC-C200D9F10FF8}" presName="Name9" presStyleLbl="parChTrans1D2" presStyleIdx="4" presStyleCnt="7"/>
      <dgm:spPr/>
      <dgm:t>
        <a:bodyPr/>
        <a:lstStyle/>
        <a:p>
          <a:endParaRPr lang="en-US"/>
        </a:p>
      </dgm:t>
    </dgm:pt>
    <dgm:pt modelId="{08641FC8-E56D-4520-A043-EB10DD9CC0DA}" type="pres">
      <dgm:prSet presAssocID="{3A439F6C-89F0-4BD2-B8AC-C200D9F10FF8}" presName="connTx" presStyleLbl="parChTrans1D2" presStyleIdx="4" presStyleCnt="7"/>
      <dgm:spPr/>
      <dgm:t>
        <a:bodyPr/>
        <a:lstStyle/>
        <a:p>
          <a:endParaRPr lang="en-US"/>
        </a:p>
      </dgm:t>
    </dgm:pt>
    <dgm:pt modelId="{E6521818-AC1E-485F-B491-9B0746225C47}" type="pres">
      <dgm:prSet presAssocID="{FA81952A-740C-4244-8573-C06671665013}" presName="node" presStyleLbl="node1" presStyleIdx="4" presStyleCnt="7" custScaleX="119466" custScaleY="112278" custRadScaleRad="108023" custRadScaleInc="80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728DA-D280-4F89-B627-FB249A6BECC5}" type="pres">
      <dgm:prSet presAssocID="{1A0FB92D-051C-4695-9D1C-5BC86A82CCDB}" presName="Name9" presStyleLbl="parChTrans1D2" presStyleIdx="5" presStyleCnt="7"/>
      <dgm:spPr/>
      <dgm:t>
        <a:bodyPr/>
        <a:lstStyle/>
        <a:p>
          <a:endParaRPr lang="en-US"/>
        </a:p>
      </dgm:t>
    </dgm:pt>
    <dgm:pt modelId="{28C978A5-736E-4CE9-BEB2-224C217C6C79}" type="pres">
      <dgm:prSet presAssocID="{1A0FB92D-051C-4695-9D1C-5BC86A82CCDB}" presName="connTx" presStyleLbl="parChTrans1D2" presStyleIdx="5" presStyleCnt="7"/>
      <dgm:spPr/>
      <dgm:t>
        <a:bodyPr/>
        <a:lstStyle/>
        <a:p>
          <a:endParaRPr lang="en-US"/>
        </a:p>
      </dgm:t>
    </dgm:pt>
    <dgm:pt modelId="{338D9CB0-48D6-4EAF-A2C5-8744E6A2AFFF}" type="pres">
      <dgm:prSet presAssocID="{AEBB9B39-D8D6-45EB-ADC4-52AC560E65E7}" presName="node" presStyleLbl="node1" presStyleIdx="5" presStyleCnt="7" custScaleX="155570" custScaleY="113835" custRadScaleRad="108023" custRadScaleInc="80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427B27-A4CE-4589-A0DA-677092F1C65B}" type="pres">
      <dgm:prSet presAssocID="{7EFD052E-4299-456A-BA72-28C29E8F2473}" presName="Name9" presStyleLbl="parChTrans1D2" presStyleIdx="6" presStyleCnt="7"/>
      <dgm:spPr/>
      <dgm:t>
        <a:bodyPr/>
        <a:lstStyle/>
        <a:p>
          <a:endParaRPr lang="en-US"/>
        </a:p>
      </dgm:t>
    </dgm:pt>
    <dgm:pt modelId="{2DE3C8D5-44B4-4E18-9875-E461E186124D}" type="pres">
      <dgm:prSet presAssocID="{7EFD052E-4299-456A-BA72-28C29E8F2473}" presName="connTx" presStyleLbl="parChTrans1D2" presStyleIdx="6" presStyleCnt="7"/>
      <dgm:spPr/>
      <dgm:t>
        <a:bodyPr/>
        <a:lstStyle/>
        <a:p>
          <a:endParaRPr lang="en-US"/>
        </a:p>
      </dgm:t>
    </dgm:pt>
    <dgm:pt modelId="{D5930A21-11DC-4E79-B848-45890746FBBC}" type="pres">
      <dgm:prSet presAssocID="{8E6E338B-28A1-4416-9FE0-42F66173D30F}" presName="node" presStyleLbl="node1" presStyleIdx="6" presStyleCnt="7" custScaleX="136799" custScaleY="114029" custRadScaleRad="114680" custRadScaleInc="3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10BB32-29ED-4B7C-9D64-92037A35991E}" type="presOf" srcId="{D1F2A8D0-2853-4574-A944-1F9721E93344}" destId="{076398BC-09FF-431F-B8FE-82AEB7212942}" srcOrd="0" destOrd="0" presId="urn:microsoft.com/office/officeart/2005/8/layout/radial1"/>
    <dgm:cxn modelId="{C5354430-8A1A-4EC9-AB0E-4F160003A896}" type="presOf" srcId="{3A439F6C-89F0-4BD2-B8AC-C200D9F10FF8}" destId="{08641FC8-E56D-4520-A043-EB10DD9CC0DA}" srcOrd="1" destOrd="0" presId="urn:microsoft.com/office/officeart/2005/8/layout/radial1"/>
    <dgm:cxn modelId="{A50F6AF3-6E34-4182-88A1-BCDED93735B6}" srcId="{0184648A-4439-4438-8B17-841B42A5F5E7}" destId="{FA81952A-740C-4244-8573-C06671665013}" srcOrd="4" destOrd="0" parTransId="{3A439F6C-89F0-4BD2-B8AC-C200D9F10FF8}" sibTransId="{B4451DE9-1C20-453F-B6A8-A0A9778F8D60}"/>
    <dgm:cxn modelId="{D5762D3B-C101-474B-8C4F-5DC4DFF5D9D6}" srcId="{0184648A-4439-4438-8B17-841B42A5F5E7}" destId="{6CCFA118-E8E8-4225-8297-80C197EA43FD}" srcOrd="3" destOrd="0" parTransId="{3C5101DB-4440-404C-9DF3-358E3412CB38}" sibTransId="{5E8D4C55-0B5D-4D2B-9B90-58115F7FD57C}"/>
    <dgm:cxn modelId="{72FD958F-B9DB-4520-8E96-F1C1E9BFF3C2}" type="presOf" srcId="{6CCFA118-E8E8-4225-8297-80C197EA43FD}" destId="{2F3756D1-36B7-4CD0-8E14-7D99D2A1FC10}" srcOrd="0" destOrd="0" presId="urn:microsoft.com/office/officeart/2005/8/layout/radial1"/>
    <dgm:cxn modelId="{31328563-35A6-4B3E-B999-B78BB50EEAAE}" type="presOf" srcId="{3A439F6C-89F0-4BD2-B8AC-C200D9F10FF8}" destId="{079AC433-D4E7-41A5-B6AC-F1C1599496A1}" srcOrd="0" destOrd="0" presId="urn:microsoft.com/office/officeart/2005/8/layout/radial1"/>
    <dgm:cxn modelId="{D19B62AF-FCF1-46D0-B821-F1BA2317BD92}" type="presOf" srcId="{D2E8516E-8E9B-47C2-B6E4-1E6F8A413D67}" destId="{F1D24D96-CD2A-4F1B-8522-06D5A30A34F1}" srcOrd="0" destOrd="0" presId="urn:microsoft.com/office/officeart/2005/8/layout/radial1"/>
    <dgm:cxn modelId="{E4CFC304-4930-4D6E-A1DA-7C269A5B5DDB}" type="presOf" srcId="{04D731DC-9E23-4D5B-8A53-618933DE8AF3}" destId="{F7DA69AB-9E32-4CE4-A9C7-2815FCA4295A}" srcOrd="0" destOrd="0" presId="urn:microsoft.com/office/officeart/2005/8/layout/radial1"/>
    <dgm:cxn modelId="{078CEA80-EA20-40F1-AAB4-AB3EDD1A88BE}" srcId="{0184648A-4439-4438-8B17-841B42A5F5E7}" destId="{AEBB9B39-D8D6-45EB-ADC4-52AC560E65E7}" srcOrd="5" destOrd="0" parTransId="{1A0FB92D-051C-4695-9D1C-5BC86A82CCDB}" sibTransId="{00099BAF-138A-4597-9FD2-307623B3A361}"/>
    <dgm:cxn modelId="{6574BADD-6B6C-4E9D-A4FD-477C5F98B387}" srcId="{0184648A-4439-4438-8B17-841B42A5F5E7}" destId="{8E6E338B-28A1-4416-9FE0-42F66173D30F}" srcOrd="6" destOrd="0" parTransId="{7EFD052E-4299-456A-BA72-28C29E8F2473}" sibTransId="{24EB0A20-EBED-487B-82F7-B16A60B7EEB9}"/>
    <dgm:cxn modelId="{D196F2FB-7296-4B55-96FA-57375468B8D1}" type="presOf" srcId="{3C5101DB-4440-404C-9DF3-358E3412CB38}" destId="{D4F094F8-A88F-4002-A7E1-54DC67F7C95D}" srcOrd="0" destOrd="0" presId="urn:microsoft.com/office/officeart/2005/8/layout/radial1"/>
    <dgm:cxn modelId="{C605E5FB-3FA8-465D-ACB3-24DF00B2CC2A}" type="presOf" srcId="{D1F2A8D0-2853-4574-A944-1F9721E93344}" destId="{4AAABA72-653E-4FF9-8433-4A2948D75762}" srcOrd="1" destOrd="0" presId="urn:microsoft.com/office/officeart/2005/8/layout/radial1"/>
    <dgm:cxn modelId="{4D6A0FC6-68DF-4379-AC4C-30094C074383}" type="presOf" srcId="{AEBB9B39-D8D6-45EB-ADC4-52AC560E65E7}" destId="{338D9CB0-48D6-4EAF-A2C5-8744E6A2AFFF}" srcOrd="0" destOrd="0" presId="urn:microsoft.com/office/officeart/2005/8/layout/radial1"/>
    <dgm:cxn modelId="{E44BDF39-CFC7-4410-AAC0-BEABAD6C8D56}" srcId="{0184648A-4439-4438-8B17-841B42A5F5E7}" destId="{04D731DC-9E23-4D5B-8A53-618933DE8AF3}" srcOrd="1" destOrd="0" parTransId="{D1F2A8D0-2853-4574-A944-1F9721E93344}" sibTransId="{DBE6130D-083C-4BEC-B72A-ED24F7C1E623}"/>
    <dgm:cxn modelId="{98B3D4E1-EAEB-42C6-8BE8-BD63BE144252}" type="presOf" srcId="{991C4E66-EF3E-4E3A-B79C-87373F9968B3}" destId="{6D2F89F0-3009-4C45-8386-99DC682C109D}" srcOrd="0" destOrd="0" presId="urn:microsoft.com/office/officeart/2005/8/layout/radial1"/>
    <dgm:cxn modelId="{98F31559-41DC-4E41-9CE7-D1153BC7445D}" type="presOf" srcId="{0FCF134A-6CC2-4A14-B32C-BA95DA95E99D}" destId="{4E819C44-F6E9-4BC7-8B62-93C2AECDE63D}" srcOrd="0" destOrd="0" presId="urn:microsoft.com/office/officeart/2005/8/layout/radial1"/>
    <dgm:cxn modelId="{97B83484-7DC9-4761-8130-1E774DEE6421}" type="presOf" srcId="{0184648A-4439-4438-8B17-841B42A5F5E7}" destId="{7E9EEE10-5377-4647-9DA9-B847084645B4}" srcOrd="0" destOrd="0" presId="urn:microsoft.com/office/officeart/2005/8/layout/radial1"/>
    <dgm:cxn modelId="{840B3B20-58D0-4953-AA59-55115C76AC00}" type="presOf" srcId="{8EB759A0-5B0F-49FA-9F5E-F5E9AB692381}" destId="{FF15528A-EA16-4D8D-B3F7-0D78401CE2C8}" srcOrd="0" destOrd="0" presId="urn:microsoft.com/office/officeart/2005/8/layout/radial1"/>
    <dgm:cxn modelId="{34B6DD6C-6463-4A11-9444-75D7F59C4831}" srcId="{0184648A-4439-4438-8B17-841B42A5F5E7}" destId="{DE40146D-59F9-4B9D-A5F0-7E9ABEC83544}" srcOrd="2" destOrd="0" parTransId="{991C4E66-EF3E-4E3A-B79C-87373F9968B3}" sibTransId="{9331F7D2-D009-42D6-ABE6-31E4A547FF5D}"/>
    <dgm:cxn modelId="{7273B351-7874-4F3A-B3B6-DA2EE660EB6A}" type="presOf" srcId="{7EFD052E-4299-456A-BA72-28C29E8F2473}" destId="{2DE3C8D5-44B4-4E18-9875-E461E186124D}" srcOrd="1" destOrd="0" presId="urn:microsoft.com/office/officeart/2005/8/layout/radial1"/>
    <dgm:cxn modelId="{208D1888-88AF-42B7-8E4D-9DD52578E7F8}" type="presOf" srcId="{DE40146D-59F9-4B9D-A5F0-7E9ABEC83544}" destId="{F43E7976-6725-4949-A8C6-73BFFD8CE1F2}" srcOrd="0" destOrd="0" presId="urn:microsoft.com/office/officeart/2005/8/layout/radial1"/>
    <dgm:cxn modelId="{28D383BD-025C-4368-89F9-E85FE5C58AA1}" type="presOf" srcId="{991C4E66-EF3E-4E3A-B79C-87373F9968B3}" destId="{92204C41-99B0-48AB-B162-B7D1654C7321}" srcOrd="1" destOrd="0" presId="urn:microsoft.com/office/officeart/2005/8/layout/radial1"/>
    <dgm:cxn modelId="{F2676AF1-45C9-4DC0-B71C-A5D1A7AF5F48}" srcId="{8EB759A0-5B0F-49FA-9F5E-F5E9AB692381}" destId="{0184648A-4439-4438-8B17-841B42A5F5E7}" srcOrd="0" destOrd="0" parTransId="{EB7CEA52-BC8A-4768-96B9-E8DD2E145F57}" sibTransId="{FB2C8EA6-417B-4E07-933C-22A338EFEB7D}"/>
    <dgm:cxn modelId="{BAD12FF1-E904-4E42-BD30-D7D3F6B1D846}" type="presOf" srcId="{1A0FB92D-051C-4695-9D1C-5BC86A82CCDB}" destId="{9E4728DA-D280-4F89-B627-FB249A6BECC5}" srcOrd="0" destOrd="0" presId="urn:microsoft.com/office/officeart/2005/8/layout/radial1"/>
    <dgm:cxn modelId="{2EF6E0D5-F238-4DDA-9E87-93D82C965301}" type="presOf" srcId="{D2E8516E-8E9B-47C2-B6E4-1E6F8A413D67}" destId="{817D1500-A25D-48F9-931D-FFA6338D6423}" srcOrd="1" destOrd="0" presId="urn:microsoft.com/office/officeart/2005/8/layout/radial1"/>
    <dgm:cxn modelId="{95816E42-6261-41CB-B254-6DBF00458581}" type="presOf" srcId="{FA81952A-740C-4244-8573-C06671665013}" destId="{E6521818-AC1E-485F-B491-9B0746225C47}" srcOrd="0" destOrd="0" presId="urn:microsoft.com/office/officeart/2005/8/layout/radial1"/>
    <dgm:cxn modelId="{DD79B494-5FAB-4E6A-8A17-750B3269776D}" type="presOf" srcId="{7EFD052E-4299-456A-BA72-28C29E8F2473}" destId="{65427B27-A4CE-4589-A0DA-677092F1C65B}" srcOrd="0" destOrd="0" presId="urn:microsoft.com/office/officeart/2005/8/layout/radial1"/>
    <dgm:cxn modelId="{7F6EE9A9-8B27-43BB-987A-C29407A8B151}" type="presOf" srcId="{3C5101DB-4440-404C-9DF3-358E3412CB38}" destId="{29BFE329-3C9E-4248-881A-7154BB572074}" srcOrd="1" destOrd="0" presId="urn:microsoft.com/office/officeart/2005/8/layout/radial1"/>
    <dgm:cxn modelId="{E5ECB014-8975-473C-B9BB-AB6EAB6B4418}" type="presOf" srcId="{8E6E338B-28A1-4416-9FE0-42F66173D30F}" destId="{D5930A21-11DC-4E79-B848-45890746FBBC}" srcOrd="0" destOrd="0" presId="urn:microsoft.com/office/officeart/2005/8/layout/radial1"/>
    <dgm:cxn modelId="{A688F672-6DB5-4C9C-8C78-128456BF6EB6}" srcId="{0184648A-4439-4438-8B17-841B42A5F5E7}" destId="{0FCF134A-6CC2-4A14-B32C-BA95DA95E99D}" srcOrd="0" destOrd="0" parTransId="{D2E8516E-8E9B-47C2-B6E4-1E6F8A413D67}" sibTransId="{CD0DF245-0725-4A52-BD47-BA5A9CA77DB0}"/>
    <dgm:cxn modelId="{52792023-E763-4C47-8969-13CA1239F3BD}" type="presOf" srcId="{1A0FB92D-051C-4695-9D1C-5BC86A82CCDB}" destId="{28C978A5-736E-4CE9-BEB2-224C217C6C79}" srcOrd="1" destOrd="0" presId="urn:microsoft.com/office/officeart/2005/8/layout/radial1"/>
    <dgm:cxn modelId="{4A7715AF-7094-40B4-BB8E-FF7646DDD908}" type="presParOf" srcId="{FF15528A-EA16-4D8D-B3F7-0D78401CE2C8}" destId="{7E9EEE10-5377-4647-9DA9-B847084645B4}" srcOrd="0" destOrd="0" presId="urn:microsoft.com/office/officeart/2005/8/layout/radial1"/>
    <dgm:cxn modelId="{D6E25A1E-1DA6-4D41-ABF4-430C95C321D4}" type="presParOf" srcId="{FF15528A-EA16-4D8D-B3F7-0D78401CE2C8}" destId="{F1D24D96-CD2A-4F1B-8522-06D5A30A34F1}" srcOrd="1" destOrd="0" presId="urn:microsoft.com/office/officeart/2005/8/layout/radial1"/>
    <dgm:cxn modelId="{E499F843-FECF-48E5-B3ED-D2DF3252E21D}" type="presParOf" srcId="{F1D24D96-CD2A-4F1B-8522-06D5A30A34F1}" destId="{817D1500-A25D-48F9-931D-FFA6338D6423}" srcOrd="0" destOrd="0" presId="urn:microsoft.com/office/officeart/2005/8/layout/radial1"/>
    <dgm:cxn modelId="{4E691E29-2DB6-416B-8D0F-ACEF96281C55}" type="presParOf" srcId="{FF15528A-EA16-4D8D-B3F7-0D78401CE2C8}" destId="{4E819C44-F6E9-4BC7-8B62-93C2AECDE63D}" srcOrd="2" destOrd="0" presId="urn:microsoft.com/office/officeart/2005/8/layout/radial1"/>
    <dgm:cxn modelId="{B7FEFC26-CB58-4537-8163-C22E1DBDE9A9}" type="presParOf" srcId="{FF15528A-EA16-4D8D-B3F7-0D78401CE2C8}" destId="{076398BC-09FF-431F-B8FE-82AEB7212942}" srcOrd="3" destOrd="0" presId="urn:microsoft.com/office/officeart/2005/8/layout/radial1"/>
    <dgm:cxn modelId="{E8C43000-0F1C-4EE3-9A5D-707AEBBFD980}" type="presParOf" srcId="{076398BC-09FF-431F-B8FE-82AEB7212942}" destId="{4AAABA72-653E-4FF9-8433-4A2948D75762}" srcOrd="0" destOrd="0" presId="urn:microsoft.com/office/officeart/2005/8/layout/radial1"/>
    <dgm:cxn modelId="{3F220B44-F792-4307-9C83-7F4F58758B07}" type="presParOf" srcId="{FF15528A-EA16-4D8D-B3F7-0D78401CE2C8}" destId="{F7DA69AB-9E32-4CE4-A9C7-2815FCA4295A}" srcOrd="4" destOrd="0" presId="urn:microsoft.com/office/officeart/2005/8/layout/radial1"/>
    <dgm:cxn modelId="{35AB5270-655B-45CA-B1AF-412E9FD08096}" type="presParOf" srcId="{FF15528A-EA16-4D8D-B3F7-0D78401CE2C8}" destId="{6D2F89F0-3009-4C45-8386-99DC682C109D}" srcOrd="5" destOrd="0" presId="urn:microsoft.com/office/officeart/2005/8/layout/radial1"/>
    <dgm:cxn modelId="{3D4F72ED-C9E5-452D-B9BA-18C16B1B2E4A}" type="presParOf" srcId="{6D2F89F0-3009-4C45-8386-99DC682C109D}" destId="{92204C41-99B0-48AB-B162-B7D1654C7321}" srcOrd="0" destOrd="0" presId="urn:microsoft.com/office/officeart/2005/8/layout/radial1"/>
    <dgm:cxn modelId="{F5AD9C57-A768-4706-9898-78A3F7D8C263}" type="presParOf" srcId="{FF15528A-EA16-4D8D-B3F7-0D78401CE2C8}" destId="{F43E7976-6725-4949-A8C6-73BFFD8CE1F2}" srcOrd="6" destOrd="0" presId="urn:microsoft.com/office/officeart/2005/8/layout/radial1"/>
    <dgm:cxn modelId="{CCDFDDEF-CFF7-4FAB-AC16-B9EB9E2AA0DB}" type="presParOf" srcId="{FF15528A-EA16-4D8D-B3F7-0D78401CE2C8}" destId="{D4F094F8-A88F-4002-A7E1-54DC67F7C95D}" srcOrd="7" destOrd="0" presId="urn:microsoft.com/office/officeart/2005/8/layout/radial1"/>
    <dgm:cxn modelId="{8A5A5F47-45CF-4876-9FFE-44287193B662}" type="presParOf" srcId="{D4F094F8-A88F-4002-A7E1-54DC67F7C95D}" destId="{29BFE329-3C9E-4248-881A-7154BB572074}" srcOrd="0" destOrd="0" presId="urn:microsoft.com/office/officeart/2005/8/layout/radial1"/>
    <dgm:cxn modelId="{09CC1881-8D7E-42DD-B5EF-11CB0DD4C942}" type="presParOf" srcId="{FF15528A-EA16-4D8D-B3F7-0D78401CE2C8}" destId="{2F3756D1-36B7-4CD0-8E14-7D99D2A1FC10}" srcOrd="8" destOrd="0" presId="urn:microsoft.com/office/officeart/2005/8/layout/radial1"/>
    <dgm:cxn modelId="{429E5E7F-A92E-42DA-96BA-7ADC7F6F0B07}" type="presParOf" srcId="{FF15528A-EA16-4D8D-B3F7-0D78401CE2C8}" destId="{079AC433-D4E7-41A5-B6AC-F1C1599496A1}" srcOrd="9" destOrd="0" presId="urn:microsoft.com/office/officeart/2005/8/layout/radial1"/>
    <dgm:cxn modelId="{72AAC64B-D348-44FF-A1CB-5AC59B192B2A}" type="presParOf" srcId="{079AC433-D4E7-41A5-B6AC-F1C1599496A1}" destId="{08641FC8-E56D-4520-A043-EB10DD9CC0DA}" srcOrd="0" destOrd="0" presId="urn:microsoft.com/office/officeart/2005/8/layout/radial1"/>
    <dgm:cxn modelId="{6DD1229E-5F50-4DD8-895F-6BF0728EBEF9}" type="presParOf" srcId="{FF15528A-EA16-4D8D-B3F7-0D78401CE2C8}" destId="{E6521818-AC1E-485F-B491-9B0746225C47}" srcOrd="10" destOrd="0" presId="urn:microsoft.com/office/officeart/2005/8/layout/radial1"/>
    <dgm:cxn modelId="{CA5B7440-8CD7-42C2-BBA3-7D4D5392F11F}" type="presParOf" srcId="{FF15528A-EA16-4D8D-B3F7-0D78401CE2C8}" destId="{9E4728DA-D280-4F89-B627-FB249A6BECC5}" srcOrd="11" destOrd="0" presId="urn:microsoft.com/office/officeart/2005/8/layout/radial1"/>
    <dgm:cxn modelId="{F0756F24-3327-417C-BD94-D5F2889BFD80}" type="presParOf" srcId="{9E4728DA-D280-4F89-B627-FB249A6BECC5}" destId="{28C978A5-736E-4CE9-BEB2-224C217C6C79}" srcOrd="0" destOrd="0" presId="urn:microsoft.com/office/officeart/2005/8/layout/radial1"/>
    <dgm:cxn modelId="{4540AD50-1F16-431F-9E69-1861548B2D6F}" type="presParOf" srcId="{FF15528A-EA16-4D8D-B3F7-0D78401CE2C8}" destId="{338D9CB0-48D6-4EAF-A2C5-8744E6A2AFFF}" srcOrd="12" destOrd="0" presId="urn:microsoft.com/office/officeart/2005/8/layout/radial1"/>
    <dgm:cxn modelId="{E93211A4-7501-4F8C-85D9-8DF1304450F6}" type="presParOf" srcId="{FF15528A-EA16-4D8D-B3F7-0D78401CE2C8}" destId="{65427B27-A4CE-4589-A0DA-677092F1C65B}" srcOrd="13" destOrd="0" presId="urn:microsoft.com/office/officeart/2005/8/layout/radial1"/>
    <dgm:cxn modelId="{72E5D002-6C2C-4FE3-94F1-776420244207}" type="presParOf" srcId="{65427B27-A4CE-4589-A0DA-677092F1C65B}" destId="{2DE3C8D5-44B4-4E18-9875-E461E186124D}" srcOrd="0" destOrd="0" presId="urn:microsoft.com/office/officeart/2005/8/layout/radial1"/>
    <dgm:cxn modelId="{BB2EA1E8-1184-4711-BD43-B98384734EF5}" type="presParOf" srcId="{FF15528A-EA16-4D8D-B3F7-0D78401CE2C8}" destId="{D5930A21-11DC-4E79-B848-45890746FBBC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9EEE10-5377-4647-9DA9-B847084645B4}">
      <dsp:nvSpPr>
        <dsp:cNvPr id="0" name=""/>
        <dsp:cNvSpPr/>
      </dsp:nvSpPr>
      <dsp:spPr>
        <a:xfrm>
          <a:off x="3251136" y="1791103"/>
          <a:ext cx="1523683" cy="117037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latin typeface="NikoshBAN" pitchFamily="2" charset="0"/>
              <a:ea typeface="NSimSun" pitchFamily="49" charset="-122"/>
              <a:cs typeface="NikoshBAN" pitchFamily="2" charset="0"/>
            </a:rPr>
            <a:t>পোর্ট</a:t>
          </a:r>
          <a:endParaRPr lang="en-US" sz="2400" b="1" kern="1200" dirty="0">
            <a:latin typeface="NikoshBAN" pitchFamily="2" charset="0"/>
            <a:ea typeface="NSimSun" pitchFamily="49" charset="-122"/>
            <a:cs typeface="NikoshBAN" pitchFamily="2" charset="0"/>
          </a:endParaRPr>
        </a:p>
      </dsp:txBody>
      <dsp:txXfrm>
        <a:off x="3474274" y="1962500"/>
        <a:ext cx="1077407" cy="827576"/>
      </dsp:txXfrm>
    </dsp:sp>
    <dsp:sp modelId="{F1D24D96-CD2A-4F1B-8522-06D5A30A34F1}">
      <dsp:nvSpPr>
        <dsp:cNvPr id="0" name=""/>
        <dsp:cNvSpPr/>
      </dsp:nvSpPr>
      <dsp:spPr>
        <a:xfrm rot="16200000">
          <a:off x="3706764" y="1471155"/>
          <a:ext cx="612428" cy="27469"/>
        </a:xfrm>
        <a:custGeom>
          <a:avLst/>
          <a:gdLst/>
          <a:ahLst/>
          <a:cxnLst/>
          <a:rect l="0" t="0" r="0" b="0"/>
          <a:pathLst>
            <a:path>
              <a:moveTo>
                <a:pt x="0" y="13734"/>
              </a:moveTo>
              <a:lnTo>
                <a:pt x="612428" y="1373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rgbClr val="0000FF"/>
            </a:solidFill>
          </a:endParaRPr>
        </a:p>
      </dsp:txBody>
      <dsp:txXfrm>
        <a:off x="3997667" y="1469579"/>
        <a:ext cx="30621" cy="30621"/>
      </dsp:txXfrm>
    </dsp:sp>
    <dsp:sp modelId="{4E819C44-F6E9-4BC7-8B62-93C2AECDE63D}">
      <dsp:nvSpPr>
        <dsp:cNvPr id="0" name=""/>
        <dsp:cNvSpPr/>
      </dsp:nvSpPr>
      <dsp:spPr>
        <a:xfrm>
          <a:off x="3225139" y="-19075"/>
          <a:ext cx="1575677" cy="119775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পিএস/২</a:t>
          </a:r>
          <a:endParaRPr lang="en-US" sz="2400" b="1" kern="1200" dirty="0"/>
        </a:p>
      </dsp:txBody>
      <dsp:txXfrm>
        <a:off x="3455892" y="156332"/>
        <a:ext cx="1114171" cy="846937"/>
      </dsp:txXfrm>
    </dsp:sp>
    <dsp:sp modelId="{076398BC-09FF-431F-B8FE-82AEB7212942}">
      <dsp:nvSpPr>
        <dsp:cNvPr id="0" name=""/>
        <dsp:cNvSpPr/>
      </dsp:nvSpPr>
      <dsp:spPr>
        <a:xfrm rot="19253160">
          <a:off x="4457246" y="1715053"/>
          <a:ext cx="704170" cy="27469"/>
        </a:xfrm>
        <a:custGeom>
          <a:avLst/>
          <a:gdLst/>
          <a:ahLst/>
          <a:cxnLst/>
          <a:rect l="0" t="0" r="0" b="0"/>
          <a:pathLst>
            <a:path>
              <a:moveTo>
                <a:pt x="0" y="13734"/>
              </a:moveTo>
              <a:lnTo>
                <a:pt x="704170" y="1373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rgbClr val="0000FF"/>
            </a:solidFill>
          </a:endParaRPr>
        </a:p>
      </dsp:txBody>
      <dsp:txXfrm>
        <a:off x="4791727" y="1711183"/>
        <a:ext cx="35208" cy="35208"/>
      </dsp:txXfrm>
    </dsp:sp>
    <dsp:sp modelId="{F7DA69AB-9E32-4CE4-A9C7-2815FCA4295A}">
      <dsp:nvSpPr>
        <dsp:cNvPr id="0" name=""/>
        <dsp:cNvSpPr/>
      </dsp:nvSpPr>
      <dsp:spPr>
        <a:xfrm>
          <a:off x="4800602" y="685802"/>
          <a:ext cx="1455219" cy="916950"/>
        </a:xfrm>
        <a:prstGeom prst="ellipse">
          <a:avLst/>
        </a:prstGeom>
        <a:gradFill rotWithShape="0">
          <a:gsLst>
            <a:gs pos="0">
              <a:schemeClr val="accent5">
                <a:hueOff val="-1225557"/>
                <a:satOff val="-1705"/>
                <a:lumOff val="-6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25557"/>
                <a:satOff val="-1705"/>
                <a:lumOff val="-6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25557"/>
                <a:satOff val="-1705"/>
                <a:lumOff val="-6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সিরিয়াল</a:t>
          </a:r>
          <a:endParaRPr lang="en-US" sz="2400" b="1" kern="1200" dirty="0"/>
        </a:p>
      </dsp:txBody>
      <dsp:txXfrm>
        <a:off x="5013714" y="820086"/>
        <a:ext cx="1028995" cy="648382"/>
      </dsp:txXfrm>
    </dsp:sp>
    <dsp:sp modelId="{6D2F89F0-3009-4C45-8386-99DC682C109D}">
      <dsp:nvSpPr>
        <dsp:cNvPr id="0" name=""/>
        <dsp:cNvSpPr/>
      </dsp:nvSpPr>
      <dsp:spPr>
        <a:xfrm rot="664431">
          <a:off x="4747364" y="2546936"/>
          <a:ext cx="415378" cy="27469"/>
        </a:xfrm>
        <a:custGeom>
          <a:avLst/>
          <a:gdLst/>
          <a:ahLst/>
          <a:cxnLst/>
          <a:rect l="0" t="0" r="0" b="0"/>
          <a:pathLst>
            <a:path>
              <a:moveTo>
                <a:pt x="0" y="13734"/>
              </a:moveTo>
              <a:lnTo>
                <a:pt x="415378" y="1373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rgbClr val="0000FF"/>
            </a:solidFill>
          </a:endParaRPr>
        </a:p>
      </dsp:txBody>
      <dsp:txXfrm>
        <a:off x="4944669" y="2550286"/>
        <a:ext cx="20768" cy="20768"/>
      </dsp:txXfrm>
    </dsp:sp>
    <dsp:sp modelId="{F43E7976-6725-4949-A8C6-73BFFD8CE1F2}">
      <dsp:nvSpPr>
        <dsp:cNvPr id="0" name=""/>
        <dsp:cNvSpPr/>
      </dsp:nvSpPr>
      <dsp:spPr>
        <a:xfrm>
          <a:off x="5141326" y="2072355"/>
          <a:ext cx="1508627" cy="1344810"/>
        </a:xfrm>
        <a:prstGeom prst="ellipse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latin typeface="NikoshBAN" pitchFamily="2" charset="0"/>
              <a:cs typeface="NikoshBAN" pitchFamily="2" charset="0"/>
            </a:rPr>
            <a:t>প্যারালাল</a:t>
          </a:r>
          <a:endParaRPr lang="en-US" sz="2400" b="1" kern="1200" dirty="0"/>
        </a:p>
      </dsp:txBody>
      <dsp:txXfrm>
        <a:off x="5362259" y="2269298"/>
        <a:ext cx="1066761" cy="950924"/>
      </dsp:txXfrm>
    </dsp:sp>
    <dsp:sp modelId="{D4F094F8-A88F-4002-A7E1-54DC67F7C95D}">
      <dsp:nvSpPr>
        <dsp:cNvPr id="0" name=""/>
        <dsp:cNvSpPr/>
      </dsp:nvSpPr>
      <dsp:spPr>
        <a:xfrm rot="3857143">
          <a:off x="4110720" y="3176480"/>
          <a:ext cx="588447" cy="27469"/>
        </a:xfrm>
        <a:custGeom>
          <a:avLst/>
          <a:gdLst/>
          <a:ahLst/>
          <a:cxnLst/>
          <a:rect l="0" t="0" r="0" b="0"/>
          <a:pathLst>
            <a:path>
              <a:moveTo>
                <a:pt x="0" y="13734"/>
              </a:moveTo>
              <a:lnTo>
                <a:pt x="588447" y="1373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rgbClr val="0000FF"/>
            </a:solidFill>
          </a:endParaRPr>
        </a:p>
      </dsp:txBody>
      <dsp:txXfrm>
        <a:off x="4390233" y="3175504"/>
        <a:ext cx="29422" cy="29422"/>
      </dsp:txXfrm>
    </dsp:sp>
    <dsp:sp modelId="{2F3756D1-36B7-4CD0-8E14-7D99D2A1FC10}">
      <dsp:nvSpPr>
        <dsp:cNvPr id="0" name=""/>
        <dsp:cNvSpPr/>
      </dsp:nvSpPr>
      <dsp:spPr>
        <a:xfrm>
          <a:off x="4193570" y="3395994"/>
          <a:ext cx="1197751" cy="1197751"/>
        </a:xfrm>
        <a:prstGeom prst="ellipse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অডিও</a:t>
          </a:r>
          <a:endParaRPr lang="en-US" sz="2400" b="1" kern="1200" dirty="0"/>
        </a:p>
      </dsp:txBody>
      <dsp:txXfrm>
        <a:off x="4368977" y="3571401"/>
        <a:ext cx="846937" cy="846937"/>
      </dsp:txXfrm>
    </dsp:sp>
    <dsp:sp modelId="{079AC433-D4E7-41A5-B6AC-F1C1599496A1}">
      <dsp:nvSpPr>
        <dsp:cNvPr id="0" name=""/>
        <dsp:cNvSpPr/>
      </dsp:nvSpPr>
      <dsp:spPr>
        <a:xfrm rot="7152560">
          <a:off x="3298393" y="3143076"/>
          <a:ext cx="556397" cy="27469"/>
        </a:xfrm>
        <a:custGeom>
          <a:avLst/>
          <a:gdLst/>
          <a:ahLst/>
          <a:cxnLst/>
          <a:rect l="0" t="0" r="0" b="0"/>
          <a:pathLst>
            <a:path>
              <a:moveTo>
                <a:pt x="0" y="13734"/>
              </a:moveTo>
              <a:lnTo>
                <a:pt x="556397" y="1373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rgbClr val="0000FF"/>
            </a:solidFill>
          </a:endParaRPr>
        </a:p>
      </dsp:txBody>
      <dsp:txXfrm rot="10800000">
        <a:off x="3562682" y="3142901"/>
        <a:ext cx="27819" cy="27819"/>
      </dsp:txXfrm>
    </dsp:sp>
    <dsp:sp modelId="{E6521818-AC1E-485F-B491-9B0746225C47}">
      <dsp:nvSpPr>
        <dsp:cNvPr id="0" name=""/>
        <dsp:cNvSpPr/>
      </dsp:nvSpPr>
      <dsp:spPr>
        <a:xfrm>
          <a:off x="2392585" y="3322464"/>
          <a:ext cx="1430905" cy="1344810"/>
        </a:xfrm>
        <a:prstGeom prst="ellipse">
          <a:avLst/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NikoshBAN" pitchFamily="2" charset="0"/>
              <a:cs typeface="NikoshBAN" pitchFamily="2" charset="0"/>
            </a:rPr>
            <a:t>ভিজিএ</a:t>
          </a:r>
          <a:endParaRPr lang="en-US" sz="2400" b="1" kern="1200" dirty="0"/>
        </a:p>
      </dsp:txBody>
      <dsp:txXfrm>
        <a:off x="2602136" y="3519407"/>
        <a:ext cx="1011803" cy="950924"/>
      </dsp:txXfrm>
    </dsp:sp>
    <dsp:sp modelId="{9E4728DA-D280-4F89-B627-FB249A6BECC5}">
      <dsp:nvSpPr>
        <dsp:cNvPr id="0" name=""/>
        <dsp:cNvSpPr/>
      </dsp:nvSpPr>
      <dsp:spPr>
        <a:xfrm rot="10153435">
          <a:off x="3005866" y="2528540"/>
          <a:ext cx="270013" cy="27469"/>
        </a:xfrm>
        <a:custGeom>
          <a:avLst/>
          <a:gdLst/>
          <a:ahLst/>
          <a:cxnLst/>
          <a:rect l="0" t="0" r="0" b="0"/>
          <a:pathLst>
            <a:path>
              <a:moveTo>
                <a:pt x="0" y="13734"/>
              </a:moveTo>
              <a:lnTo>
                <a:pt x="270013" y="1373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3134123" y="2535524"/>
        <a:ext cx="13500" cy="13500"/>
      </dsp:txXfrm>
    </dsp:sp>
    <dsp:sp modelId="{338D9CB0-48D6-4EAF-A2C5-8744E6A2AFFF}">
      <dsp:nvSpPr>
        <dsp:cNvPr id="0" name=""/>
        <dsp:cNvSpPr/>
      </dsp:nvSpPr>
      <dsp:spPr>
        <a:xfrm>
          <a:off x="1174908" y="2057399"/>
          <a:ext cx="1863341" cy="1363459"/>
        </a:xfrm>
        <a:prstGeom prst="ellipse">
          <a:avLst/>
        </a:prstGeom>
        <a:gradFill rotWithShape="0">
          <a:gsLst>
            <a:gs pos="0">
              <a:schemeClr val="accent5">
                <a:hueOff val="-6127787"/>
                <a:satOff val="-8523"/>
                <a:lumOff val="-3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127787"/>
                <a:satOff val="-8523"/>
                <a:lumOff val="-3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127787"/>
                <a:satOff val="-8523"/>
                <a:lumOff val="-3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এনআইসি</a:t>
          </a:r>
          <a:endParaRPr lang="en-US" sz="2400" b="1" kern="1200" dirty="0"/>
        </a:p>
      </dsp:txBody>
      <dsp:txXfrm>
        <a:off x="1447788" y="2257073"/>
        <a:ext cx="1317581" cy="964111"/>
      </dsp:txXfrm>
    </dsp:sp>
    <dsp:sp modelId="{65427B27-A4CE-4589-A0DA-677092F1C65B}">
      <dsp:nvSpPr>
        <dsp:cNvPr id="0" name=""/>
        <dsp:cNvSpPr/>
      </dsp:nvSpPr>
      <dsp:spPr>
        <a:xfrm rot="13168332">
          <a:off x="2933351" y="1733718"/>
          <a:ext cx="632066" cy="27469"/>
        </a:xfrm>
        <a:custGeom>
          <a:avLst/>
          <a:gdLst/>
          <a:ahLst/>
          <a:cxnLst/>
          <a:rect l="0" t="0" r="0" b="0"/>
          <a:pathLst>
            <a:path>
              <a:moveTo>
                <a:pt x="0" y="13734"/>
              </a:moveTo>
              <a:lnTo>
                <a:pt x="632066" y="1373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rgbClr val="0000FF"/>
            </a:solidFill>
          </a:endParaRPr>
        </a:p>
      </dsp:txBody>
      <dsp:txXfrm rot="10800000">
        <a:off x="3233583" y="1731651"/>
        <a:ext cx="31603" cy="31603"/>
      </dsp:txXfrm>
    </dsp:sp>
    <dsp:sp modelId="{D5930A21-11DC-4E79-B848-45890746FBBC}">
      <dsp:nvSpPr>
        <dsp:cNvPr id="0" name=""/>
        <dsp:cNvSpPr/>
      </dsp:nvSpPr>
      <dsp:spPr>
        <a:xfrm>
          <a:off x="1603375" y="383711"/>
          <a:ext cx="1638511" cy="1365783"/>
        </a:xfrm>
        <a:prstGeom prst="ellipse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ইউএসবি</a:t>
          </a:r>
          <a:endParaRPr lang="en-US" sz="2400" b="1" kern="1200" dirty="0"/>
        </a:p>
      </dsp:txBody>
      <dsp:txXfrm>
        <a:off x="1843329" y="583725"/>
        <a:ext cx="1158603" cy="9657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25A2-8A7F-41D3-AC0E-D798712887AE}" type="datetimeFigureOut">
              <a:rPr lang="en-US" smtClean="0"/>
              <a:t>16-Feb-21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1840-6A95-4318-A32E-E319BBB5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9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25A2-8A7F-41D3-AC0E-D798712887AE}" type="datetimeFigureOut">
              <a:rPr lang="en-US" smtClean="0"/>
              <a:t>16-Feb-21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1840-6A95-4318-A32E-E319BBB5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0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25A2-8A7F-41D3-AC0E-D798712887AE}" type="datetimeFigureOut">
              <a:rPr lang="en-US" smtClean="0"/>
              <a:t>16-Feb-21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1840-6A95-4318-A32E-E319BBB5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42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48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25A2-8A7F-41D3-AC0E-D798712887AE}" type="datetimeFigureOut">
              <a:rPr lang="en-US" smtClean="0"/>
              <a:t>16-Feb-21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1840-6A95-4318-A32E-E319BBB5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7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25A2-8A7F-41D3-AC0E-D798712887AE}" type="datetimeFigureOut">
              <a:rPr lang="en-US" smtClean="0"/>
              <a:t>16-Feb-21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1840-6A95-4318-A32E-E319BBB5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25A2-8A7F-41D3-AC0E-D798712887AE}" type="datetimeFigureOut">
              <a:rPr lang="en-US" smtClean="0"/>
              <a:t>16-Feb-21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1840-6A95-4318-A32E-E319BBB5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5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25A2-8A7F-41D3-AC0E-D798712887AE}" type="datetimeFigureOut">
              <a:rPr lang="en-US" smtClean="0"/>
              <a:t>16-Feb-21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1840-6A95-4318-A32E-E319BBB5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7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25A2-8A7F-41D3-AC0E-D798712887AE}" type="datetimeFigureOut">
              <a:rPr lang="en-US" smtClean="0"/>
              <a:t>16-Feb-21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1840-6A95-4318-A32E-E319BBB5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4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25A2-8A7F-41D3-AC0E-D798712887AE}" type="datetimeFigureOut">
              <a:rPr lang="en-US" smtClean="0"/>
              <a:t>16-Feb-21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1840-6A95-4318-A32E-E319BBB5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1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25A2-8A7F-41D3-AC0E-D798712887AE}" type="datetimeFigureOut">
              <a:rPr lang="en-US" smtClean="0"/>
              <a:t>16-Feb-21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1840-6A95-4318-A32E-E319BBB5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9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25A2-8A7F-41D3-AC0E-D798712887AE}" type="datetimeFigureOut">
              <a:rPr lang="en-US" smtClean="0"/>
              <a:t>16-Feb-21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41840-6A95-4318-A32E-E319BBB5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4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625A2-8A7F-41D3-AC0E-D798712887AE}" type="datetimeFigureOut">
              <a:rPr lang="en-US" smtClean="0"/>
              <a:t>16-Feb-21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41840-6A95-4318-A32E-E319BBB57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2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12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5" Type="http://schemas.openxmlformats.org/officeDocument/2006/relationships/image" Target="../media/image13.jpg"/><Relationship Id="rId4" Type="http://schemas.openxmlformats.org/officeDocument/2006/relationships/image" Target="../media/image17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5827" y="2927397"/>
            <a:ext cx="826380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6000" b="1" kern="0" dirty="0" err="1">
                <a:ln w="0"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b="1" kern="0" dirty="0">
                <a:ln w="0"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kern="0" dirty="0" err="1">
                <a:ln w="0"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6000" b="1" kern="0" dirty="0">
                <a:ln w="0"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kern="0" dirty="0" err="1">
                <a:ln w="0"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b="1" kern="0" dirty="0">
                <a:ln w="0"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kern="0" dirty="0" err="1">
                <a:ln w="0"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GB" sz="6000" b="1" kern="0" dirty="0">
              <a:ln w="0"/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994" y="4083205"/>
            <a:ext cx="2001592" cy="22789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794" y="824850"/>
            <a:ext cx="2001592" cy="22789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41298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087" y="1453986"/>
            <a:ext cx="4800600" cy="21789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7426" y="3992451"/>
            <a:ext cx="6387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ডিভাইসটির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পোর্টের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85189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437990" y="435625"/>
            <a:ext cx="3425610" cy="8349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170175" y="537245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Male Port ও Female Port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আলাদা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2170175" y="1598043"/>
            <a:ext cx="7500950" cy="3627276"/>
            <a:chOff x="2372141" y="1066800"/>
            <a:chExt cx="7500950" cy="361358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4126" y="3204560"/>
              <a:ext cx="2278965" cy="116522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4176" y="1372519"/>
              <a:ext cx="1971010" cy="1451927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2441" y="1066800"/>
              <a:ext cx="2050650" cy="205065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2323" y="1185787"/>
              <a:ext cx="2743004" cy="1692989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2141" y="3044819"/>
              <a:ext cx="2524125" cy="1635561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6265" y="3204560"/>
              <a:ext cx="2509062" cy="11959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32827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8EC4630-640B-430D-9C1C-7BE7419C7FC3}"/>
              </a:ext>
            </a:extLst>
          </p:cNvPr>
          <p:cNvSpPr txBox="1"/>
          <p:nvPr/>
        </p:nvSpPr>
        <p:spPr>
          <a:xfrm>
            <a:off x="3203912" y="689020"/>
            <a:ext cx="556952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olaimanLipi" pitchFamily="65" charset="0"/>
                <a:ea typeface="+mn-ea"/>
                <a:cs typeface="SolaimanLipi" pitchFamily="65" charset="0"/>
              </a:rPr>
              <a:t>বাড়ির</a:t>
            </a:r>
            <a:r>
              <a:rPr lang="en-US" sz="6000" b="1" dirty="0">
                <a:solidFill>
                  <a:srgbClr val="C00000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SolaimanLipi" pitchFamily="65" charset="0"/>
                <a:cs typeface="SolaimanLipi" pitchFamily="65" charset="0"/>
              </a:rPr>
              <a:t>কাজ</a:t>
            </a:r>
            <a:endParaRPr lang="en-US" sz="6000" b="1" dirty="0">
              <a:solidFill>
                <a:srgbClr val="C00000"/>
              </a:solidFill>
              <a:latin typeface="SolaimanLipi" pitchFamily="65" charset="0"/>
              <a:cs typeface="SolaimanLipi" pitchFamily="65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594" y="2142187"/>
            <a:ext cx="6557493" cy="2806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2807594" y="5138671"/>
            <a:ext cx="636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 প্রকার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পোর্টের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তালিকা তৈরী ক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87506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9373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45464" y="1565615"/>
            <a:ext cx="9543245" cy="280076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 </a:t>
            </a:r>
            <a:r>
              <a:rPr lang="en-US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অ্যাপ্লিকেশন-১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en-US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একাদশ</a:t>
            </a:r>
            <a:endParaRPr lang="bn-BD" sz="4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4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এইচ.এস.সি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4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বিএম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defRPr/>
            </a:pPr>
            <a:r>
              <a:rPr lang="en-US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bn-BD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ইউনিটের </a:t>
            </a:r>
            <a:r>
              <a:rPr lang="en-US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bn-BD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0005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64884" y="5809868"/>
            <a:ext cx="82907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পোর্ট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বহন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/>
          </a:p>
        </p:txBody>
      </p:sp>
      <p:sp>
        <p:nvSpPr>
          <p:cNvPr id="17" name="Rectangle 16"/>
          <p:cNvSpPr/>
          <p:nvPr/>
        </p:nvSpPr>
        <p:spPr>
          <a:xfrm>
            <a:off x="3709489" y="5225093"/>
            <a:ext cx="53833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বহন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1"/>
          <a:stretch/>
        </p:blipFill>
        <p:spPr>
          <a:xfrm>
            <a:off x="2743201" y="1262719"/>
            <a:ext cx="7534140" cy="3804551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250028" y="231820"/>
            <a:ext cx="3953814" cy="7856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চল ছবি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দেখি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613947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C58A15C-BF2E-490D-BECB-817F0C936717}"/>
              </a:ext>
            </a:extLst>
          </p:cNvPr>
          <p:cNvSpPr/>
          <p:nvPr/>
        </p:nvSpPr>
        <p:spPr>
          <a:xfrm>
            <a:off x="1442000" y="4670155"/>
            <a:ext cx="10033076" cy="822305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৩.		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পোর্ট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বুঝে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ব্যবহা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র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পারবে।</a:t>
            </a:r>
          </a:p>
          <a:p>
            <a:endParaRPr lang="as-IN" sz="3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2C58A15C-BF2E-490D-BECB-817F0C936717}"/>
              </a:ext>
            </a:extLst>
          </p:cNvPr>
          <p:cNvSpPr/>
          <p:nvPr/>
        </p:nvSpPr>
        <p:spPr>
          <a:xfrm>
            <a:off x="1442000" y="1603131"/>
            <a:ext cx="9891408" cy="822305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১.		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পোর্ট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endParaRPr lang="as-IN" sz="3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FF0DC8E-0EEA-4661-9CB5-306CC6109BB8}"/>
              </a:ext>
            </a:extLst>
          </p:cNvPr>
          <p:cNvSpPr/>
          <p:nvPr/>
        </p:nvSpPr>
        <p:spPr>
          <a:xfrm>
            <a:off x="1442000" y="3136643"/>
            <a:ext cx="9891408" cy="822305"/>
          </a:xfrm>
          <a:prstGeom prst="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২.		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বিভিন্ন প্রকার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পোর্ট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আলাদা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করতে পারবে।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301544" y="270456"/>
            <a:ext cx="3812146" cy="8886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bn-BD" sz="4000" b="1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IN" sz="40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b="1" dirty="0" smtClean="0">
              <a:ln w="12700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5966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966" y="1555124"/>
            <a:ext cx="7396766" cy="4572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812147" y="463639"/>
            <a:ext cx="3812146" cy="8886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4000" dirty="0" smtClean="0">
                <a:solidFill>
                  <a:schemeClr val="bg1"/>
                </a:solidFill>
              </a:rPr>
              <a:t>মাদার বোর্ড </a:t>
            </a:r>
            <a:endParaRPr lang="bn-BD" sz="4000" b="1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2983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5" r="27985"/>
          <a:stretch/>
        </p:blipFill>
        <p:spPr>
          <a:xfrm>
            <a:off x="3891198" y="722912"/>
            <a:ext cx="3284796" cy="5257800"/>
          </a:xfrm>
          <a:prstGeom prst="rect">
            <a:avLst/>
          </a:prstGeom>
        </p:spPr>
      </p:pic>
      <p:grpSp>
        <p:nvGrpSpPr>
          <p:cNvPr id="51" name="Group 50"/>
          <p:cNvGrpSpPr/>
          <p:nvPr/>
        </p:nvGrpSpPr>
        <p:grpSpPr>
          <a:xfrm>
            <a:off x="1777285" y="2524781"/>
            <a:ext cx="2686193" cy="954107"/>
            <a:chOff x="647700" y="2524780"/>
            <a:chExt cx="2291778" cy="954107"/>
          </a:xfrm>
        </p:grpSpPr>
        <p:sp>
          <p:nvSpPr>
            <p:cNvPr id="23" name="TextBox 22"/>
            <p:cNvSpPr txBox="1"/>
            <p:nvPr/>
          </p:nvSpPr>
          <p:spPr>
            <a:xfrm>
              <a:off x="647700" y="2524780"/>
              <a:ext cx="17145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>
                  <a:latin typeface="NikoshBAN" pitchFamily="2" charset="0"/>
                  <a:cs typeface="NikoshBAN" pitchFamily="2" charset="0"/>
                </a:rPr>
                <a:t>পিএস</a:t>
              </a:r>
              <a:r>
                <a:rPr lang="en-US" sz="2800" b="1" dirty="0">
                  <a:latin typeface="NikoshBAN" pitchFamily="2" charset="0"/>
                  <a:cs typeface="NikoshBAN" pitchFamily="2" charset="0"/>
                </a:rPr>
                <a:t>/২ </a:t>
              </a:r>
              <a:r>
                <a:rPr lang="en-US" sz="2800" b="1" dirty="0" err="1">
                  <a:latin typeface="NikoshBAN" pitchFamily="2" charset="0"/>
                  <a:cs typeface="NikoshBAN" pitchFamily="2" charset="0"/>
                </a:rPr>
                <a:t>পোর্ট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2325756" y="2697089"/>
              <a:ext cx="613722" cy="15875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133442" y="2868667"/>
            <a:ext cx="2330036" cy="954107"/>
            <a:chOff x="647700" y="2895600"/>
            <a:chExt cx="2330036" cy="954107"/>
          </a:xfrm>
        </p:grpSpPr>
        <p:sp>
          <p:nvSpPr>
            <p:cNvPr id="29" name="TextBox 28"/>
            <p:cNvSpPr txBox="1"/>
            <p:nvPr/>
          </p:nvSpPr>
          <p:spPr>
            <a:xfrm>
              <a:off x="647700" y="2895600"/>
              <a:ext cx="17145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>
                  <a:latin typeface="NikoshBAN" pitchFamily="2" charset="0"/>
                  <a:cs typeface="NikoshBAN" pitchFamily="2" charset="0"/>
                </a:rPr>
                <a:t>সিরিয়াল</a:t>
              </a:r>
              <a:r>
                <a:rPr lang="en-US" sz="28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>
                  <a:latin typeface="NikoshBAN" pitchFamily="2" charset="0"/>
                  <a:cs typeface="NikoshBAN" pitchFamily="2" charset="0"/>
                </a:rPr>
                <a:t>পোর্ট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5" name="Right Arrow 34"/>
            <p:cNvSpPr/>
            <p:nvPr/>
          </p:nvSpPr>
          <p:spPr>
            <a:xfrm>
              <a:off x="2364014" y="3077832"/>
              <a:ext cx="613722" cy="15875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777285" y="3387294"/>
            <a:ext cx="2724451" cy="523220"/>
            <a:chOff x="823288" y="3387294"/>
            <a:chExt cx="2154448" cy="523220"/>
          </a:xfrm>
        </p:grpSpPr>
        <p:sp>
          <p:nvSpPr>
            <p:cNvPr id="30" name="TextBox 29"/>
            <p:cNvSpPr txBox="1"/>
            <p:nvPr/>
          </p:nvSpPr>
          <p:spPr>
            <a:xfrm>
              <a:off x="823288" y="3387294"/>
              <a:ext cx="17145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>
                  <a:latin typeface="NikoshBAN" pitchFamily="2" charset="0"/>
                  <a:cs typeface="NikoshBAN" pitchFamily="2" charset="0"/>
                </a:rPr>
                <a:t>ভিজিএ</a:t>
              </a:r>
              <a:r>
                <a:rPr lang="en-US" sz="28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>
                  <a:latin typeface="NikoshBAN" pitchFamily="2" charset="0"/>
                  <a:cs typeface="NikoshBAN" pitchFamily="2" charset="0"/>
                </a:rPr>
                <a:t>পোর্ট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Right Arrow 35"/>
            <p:cNvSpPr/>
            <p:nvPr/>
          </p:nvSpPr>
          <p:spPr>
            <a:xfrm>
              <a:off x="2364014" y="3519845"/>
              <a:ext cx="613722" cy="15875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122004" y="3822774"/>
            <a:ext cx="2377918" cy="523220"/>
            <a:chOff x="598004" y="3822774"/>
            <a:chExt cx="2377918" cy="523220"/>
          </a:xfrm>
        </p:grpSpPr>
        <p:sp>
          <p:nvSpPr>
            <p:cNvPr id="31" name="TextBox 30"/>
            <p:cNvSpPr txBox="1"/>
            <p:nvPr/>
          </p:nvSpPr>
          <p:spPr>
            <a:xfrm>
              <a:off x="598004" y="3822774"/>
              <a:ext cx="19240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>
                  <a:latin typeface="NikoshBAN" pitchFamily="2" charset="0"/>
                  <a:cs typeface="NikoshBAN" pitchFamily="2" charset="0"/>
                </a:rPr>
                <a:t>ইউএসবি</a:t>
              </a:r>
              <a:r>
                <a:rPr lang="en-US" sz="28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>
                  <a:latin typeface="NikoshBAN" pitchFamily="2" charset="0"/>
                  <a:cs typeface="NikoshBAN" pitchFamily="2" charset="0"/>
                </a:rPr>
                <a:t>পোর্ট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7" name="Right Arrow 36"/>
            <p:cNvSpPr/>
            <p:nvPr/>
          </p:nvSpPr>
          <p:spPr>
            <a:xfrm>
              <a:off x="2362200" y="3933512"/>
              <a:ext cx="613722" cy="15875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362200" y="4582181"/>
            <a:ext cx="2339378" cy="954107"/>
            <a:chOff x="838200" y="4582180"/>
            <a:chExt cx="2339378" cy="954107"/>
          </a:xfrm>
        </p:grpSpPr>
        <p:sp>
          <p:nvSpPr>
            <p:cNvPr id="32" name="TextBox 31"/>
            <p:cNvSpPr txBox="1"/>
            <p:nvPr/>
          </p:nvSpPr>
          <p:spPr>
            <a:xfrm>
              <a:off x="838200" y="4582180"/>
              <a:ext cx="152581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>
                  <a:latin typeface="NikoshBAN" pitchFamily="2" charset="0"/>
                  <a:cs typeface="NikoshBAN" pitchFamily="2" charset="0"/>
                </a:rPr>
                <a:t>অডিও</a:t>
              </a:r>
              <a:r>
                <a:rPr lang="en-US" sz="28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>
                  <a:latin typeface="NikoshBAN" pitchFamily="2" charset="0"/>
                  <a:cs typeface="NikoshBAN" pitchFamily="2" charset="0"/>
                </a:rPr>
                <a:t>পোর্ট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8" name="Right Arrow 37"/>
            <p:cNvSpPr/>
            <p:nvPr/>
          </p:nvSpPr>
          <p:spPr>
            <a:xfrm rot="20674425">
              <a:off x="2341701" y="4584094"/>
              <a:ext cx="835877" cy="15124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181600" y="1980660"/>
            <a:ext cx="4572000" cy="830997"/>
            <a:chOff x="3657600" y="1980659"/>
            <a:chExt cx="4572000" cy="830997"/>
          </a:xfrm>
        </p:grpSpPr>
        <p:sp>
          <p:nvSpPr>
            <p:cNvPr id="20" name="TextBox 19"/>
            <p:cNvSpPr txBox="1"/>
            <p:nvPr/>
          </p:nvSpPr>
          <p:spPr>
            <a:xfrm>
              <a:off x="5867400" y="1980659"/>
              <a:ext cx="2362200" cy="83099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পাওয়ার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সাপ্লাই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পোর্ট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9" name="Right Arrow 38"/>
            <p:cNvSpPr/>
            <p:nvPr/>
          </p:nvSpPr>
          <p:spPr>
            <a:xfrm rot="10800000">
              <a:off x="3657600" y="2110408"/>
              <a:ext cx="2212987" cy="15875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049294" y="3120980"/>
            <a:ext cx="3942307" cy="461665"/>
            <a:chOff x="3525293" y="3120979"/>
            <a:chExt cx="3942307" cy="461665"/>
          </a:xfrm>
        </p:grpSpPr>
        <p:sp>
          <p:nvSpPr>
            <p:cNvPr id="26" name="TextBox 25"/>
            <p:cNvSpPr txBox="1"/>
            <p:nvPr/>
          </p:nvSpPr>
          <p:spPr>
            <a:xfrm>
              <a:off x="5743278" y="3120979"/>
              <a:ext cx="1724322" cy="46166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প্যারালাল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পোর্ট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0" name="Right Arrow 39"/>
            <p:cNvSpPr/>
            <p:nvPr/>
          </p:nvSpPr>
          <p:spPr>
            <a:xfrm rot="10800000">
              <a:off x="3525293" y="3291373"/>
              <a:ext cx="2212987" cy="15875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982946" y="3990027"/>
            <a:ext cx="3932455" cy="461665"/>
            <a:chOff x="3458945" y="3990026"/>
            <a:chExt cx="3932455" cy="461665"/>
          </a:xfrm>
        </p:grpSpPr>
        <p:sp>
          <p:nvSpPr>
            <p:cNvPr id="27" name="TextBox 26"/>
            <p:cNvSpPr txBox="1"/>
            <p:nvPr/>
          </p:nvSpPr>
          <p:spPr>
            <a:xfrm>
              <a:off x="5671932" y="3990026"/>
              <a:ext cx="1719468" cy="46166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নেটওয়ার্ক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পোর্ট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1" name="Right Arrow 40"/>
            <p:cNvSpPr/>
            <p:nvPr/>
          </p:nvSpPr>
          <p:spPr>
            <a:xfrm rot="10800000">
              <a:off x="3458945" y="4141480"/>
              <a:ext cx="2212987" cy="15875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069108" y="5234609"/>
            <a:ext cx="3640884" cy="461665"/>
            <a:chOff x="3545108" y="5234608"/>
            <a:chExt cx="3640884" cy="461665"/>
          </a:xfrm>
        </p:grpSpPr>
        <p:sp>
          <p:nvSpPr>
            <p:cNvPr id="28" name="TextBox 27"/>
            <p:cNvSpPr txBox="1"/>
            <p:nvPr/>
          </p:nvSpPr>
          <p:spPr>
            <a:xfrm>
              <a:off x="5764698" y="5234608"/>
              <a:ext cx="1421294" cy="46166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মডেম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পোর্ট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2" name="Right Arrow 41"/>
            <p:cNvSpPr/>
            <p:nvPr/>
          </p:nvSpPr>
          <p:spPr>
            <a:xfrm rot="10800000">
              <a:off x="3545108" y="5382750"/>
              <a:ext cx="2212987" cy="15875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3084039" y="244699"/>
            <a:ext cx="5488461" cy="6568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নি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ছের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ছবি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পর্যবেক্ষণ করি </a:t>
            </a:r>
            <a:endParaRPr lang="en-US" sz="3200" b="1" dirty="0" smtClean="0"/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51438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799591903"/>
              </p:ext>
            </p:extLst>
          </p:nvPr>
        </p:nvGraphicFramePr>
        <p:xfrm>
          <a:off x="2133600" y="1524000"/>
          <a:ext cx="7848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4082603" y="296214"/>
            <a:ext cx="4365938" cy="7856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বিভিন ধরনের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পোর্ট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গুলো দেখি</a:t>
            </a:r>
            <a:endParaRPr lang="en-US" sz="3200" b="1" dirty="0" smtClean="0"/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93325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E9EEE10-5377-4647-9DA9-B84708464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7E9EEE10-5377-4647-9DA9-B847084645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1D24D96-CD2A-4F1B-8522-06D5A30A3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F1D24D96-CD2A-4F1B-8522-06D5A30A34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E819C44-F6E9-4BC7-8B62-93C2AECDE6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dgm id="{4E819C44-F6E9-4BC7-8B62-93C2AECDE6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76398BC-09FF-431F-B8FE-82AEB72129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>
                                            <p:graphicEl>
                                              <a:dgm id="{076398BC-09FF-431F-B8FE-82AEB72129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7DA69AB-9E32-4CE4-A9C7-2815FCA429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>
                                            <p:graphicEl>
                                              <a:dgm id="{F7DA69AB-9E32-4CE4-A9C7-2815FCA429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D2F89F0-3009-4C45-8386-99DC682C1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>
                                            <p:graphicEl>
                                              <a:dgm id="{6D2F89F0-3009-4C45-8386-99DC682C10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43E7976-6725-4949-A8C6-73BFFD8CE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>
                                            <p:graphicEl>
                                              <a:dgm id="{F43E7976-6725-4949-A8C6-73BFFD8CE1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4F094F8-A88F-4002-A7E1-54DC67F7C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>
                                            <p:graphicEl>
                                              <a:dgm id="{D4F094F8-A88F-4002-A7E1-54DC67F7C9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F3756D1-36B7-4CD0-8E14-7D99D2A1F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>
                                            <p:graphicEl>
                                              <a:dgm id="{2F3756D1-36B7-4CD0-8E14-7D99D2A1FC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79AC433-D4E7-41A5-B6AC-F1C1599496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>
                                            <p:graphicEl>
                                              <a:dgm id="{079AC433-D4E7-41A5-B6AC-F1C1599496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6521818-AC1E-485F-B491-9B0746225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>
                                            <p:graphicEl>
                                              <a:dgm id="{E6521818-AC1E-485F-B491-9B0746225C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E4728DA-D280-4F89-B627-FB249A6BEC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>
                                            <p:graphicEl>
                                              <a:dgm id="{9E4728DA-D280-4F89-B627-FB249A6BEC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38D9CB0-48D6-4EAF-A2C5-8744E6A2A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">
                                            <p:graphicEl>
                                              <a:dgm id="{338D9CB0-48D6-4EAF-A2C5-8744E6A2AF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5427B27-A4CE-4589-A0DA-677092F1C6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">
                                            <p:graphicEl>
                                              <a:dgm id="{65427B27-A4CE-4589-A0DA-677092F1C6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5930A21-11DC-4E79-B848-45890746FB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">
                                            <p:graphicEl>
                                              <a:dgm id="{D5930A21-11DC-4E79-B848-45890746FB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779" y="1903450"/>
            <a:ext cx="1689652" cy="11133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149" y="4722850"/>
            <a:ext cx="1723282" cy="1428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61"/>
          <a:stretch/>
        </p:blipFill>
        <p:spPr>
          <a:xfrm>
            <a:off x="4191000" y="1903451"/>
            <a:ext cx="1524000" cy="10835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779" y="3185499"/>
            <a:ext cx="1689652" cy="1362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016789"/>
            <a:ext cx="1524000" cy="15307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4799051"/>
            <a:ext cx="1524000" cy="1271587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1779104" y="2152823"/>
            <a:ext cx="2411896" cy="584775"/>
            <a:chOff x="255104" y="2152822"/>
            <a:chExt cx="2411896" cy="666578"/>
          </a:xfrm>
        </p:grpSpPr>
        <p:sp>
          <p:nvSpPr>
            <p:cNvPr id="9" name="Rectangle 8"/>
            <p:cNvSpPr/>
            <p:nvPr/>
          </p:nvSpPr>
          <p:spPr>
            <a:xfrm>
              <a:off x="255104" y="2152822"/>
              <a:ext cx="2329484" cy="66657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sz="3200" b="1" dirty="0" err="1">
                  <a:latin typeface="NikoshBAN" pitchFamily="2" charset="0"/>
                  <a:cs typeface="NikoshBAN" pitchFamily="2" charset="0"/>
                </a:rPr>
                <a:t>প্যারালাল</a:t>
              </a:r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>
                  <a:latin typeface="NikoshBAN" pitchFamily="2" charset="0"/>
                  <a:cs typeface="NikoshBAN" pitchFamily="2" charset="0"/>
                </a:rPr>
                <a:t>পোর্ট</a:t>
              </a:r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b="1" dirty="0"/>
            </a:p>
          </p:txBody>
        </p:sp>
        <p:sp>
          <p:nvSpPr>
            <p:cNvPr id="10" name="Right Arrow Callout 9"/>
            <p:cNvSpPr/>
            <p:nvPr/>
          </p:nvSpPr>
          <p:spPr>
            <a:xfrm>
              <a:off x="304800" y="2152822"/>
              <a:ext cx="2362200" cy="666578"/>
            </a:xfrm>
            <a:prstGeom prst="rightArrowCallout">
              <a:avLst>
                <a:gd name="adj1" fmla="val 17048"/>
                <a:gd name="adj2" fmla="val 25000"/>
                <a:gd name="adj3" fmla="val 25000"/>
                <a:gd name="adj4" fmla="val 8764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932150" y="3574148"/>
            <a:ext cx="2362200" cy="584775"/>
            <a:chOff x="408150" y="3574147"/>
            <a:chExt cx="2362200" cy="584775"/>
          </a:xfrm>
        </p:grpSpPr>
        <p:sp>
          <p:nvSpPr>
            <p:cNvPr id="11" name="Rectangle 10"/>
            <p:cNvSpPr/>
            <p:nvPr/>
          </p:nvSpPr>
          <p:spPr>
            <a:xfrm>
              <a:off x="408150" y="3574147"/>
              <a:ext cx="2151551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sz="3200" b="1" dirty="0" err="1">
                  <a:latin typeface="NikoshBAN" pitchFamily="2" charset="0"/>
                  <a:cs typeface="NikoshBAN" pitchFamily="2" charset="0"/>
                </a:rPr>
                <a:t>সিরিয়াল</a:t>
              </a:r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>
                  <a:latin typeface="NikoshBAN" pitchFamily="2" charset="0"/>
                  <a:cs typeface="NikoshBAN" pitchFamily="2" charset="0"/>
                </a:rPr>
                <a:t>পোর্ট</a:t>
              </a:r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b="1" dirty="0"/>
            </a:p>
          </p:txBody>
        </p:sp>
        <p:sp>
          <p:nvSpPr>
            <p:cNvPr id="12" name="Right Arrow Callout 11"/>
            <p:cNvSpPr/>
            <p:nvPr/>
          </p:nvSpPr>
          <p:spPr>
            <a:xfrm>
              <a:off x="408150" y="3581400"/>
              <a:ext cx="2362200" cy="577522"/>
            </a:xfrm>
            <a:prstGeom prst="rightArrowCallout">
              <a:avLst>
                <a:gd name="adj1" fmla="val 17048"/>
                <a:gd name="adj2" fmla="val 25000"/>
                <a:gd name="adj3" fmla="val 25000"/>
                <a:gd name="adj4" fmla="val 8764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832653" y="5076286"/>
            <a:ext cx="2362200" cy="666578"/>
            <a:chOff x="308653" y="5076286"/>
            <a:chExt cx="2362200" cy="666578"/>
          </a:xfrm>
        </p:grpSpPr>
        <p:sp>
          <p:nvSpPr>
            <p:cNvPr id="13" name="Rectangle 12"/>
            <p:cNvSpPr/>
            <p:nvPr/>
          </p:nvSpPr>
          <p:spPr>
            <a:xfrm>
              <a:off x="350643" y="5144837"/>
              <a:ext cx="2173993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sz="3200" b="1" dirty="0" err="1">
                  <a:latin typeface="NikoshBAN" pitchFamily="2" charset="0"/>
                  <a:cs typeface="NikoshBAN" pitchFamily="2" charset="0"/>
                </a:rPr>
                <a:t>ইউএসবি</a:t>
              </a:r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>
                  <a:latin typeface="NikoshBAN" pitchFamily="2" charset="0"/>
                  <a:cs typeface="NikoshBAN" pitchFamily="2" charset="0"/>
                </a:rPr>
                <a:t>পোর্ট</a:t>
              </a:r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b="1" dirty="0"/>
            </a:p>
          </p:txBody>
        </p:sp>
        <p:sp>
          <p:nvSpPr>
            <p:cNvPr id="14" name="Right Arrow Callout 13"/>
            <p:cNvSpPr/>
            <p:nvPr/>
          </p:nvSpPr>
          <p:spPr>
            <a:xfrm>
              <a:off x="308653" y="5076286"/>
              <a:ext cx="2362200" cy="666578"/>
            </a:xfrm>
            <a:prstGeom prst="rightArrowCallout">
              <a:avLst>
                <a:gd name="adj1" fmla="val 17048"/>
                <a:gd name="adj2" fmla="val 25000"/>
                <a:gd name="adj3" fmla="val 25000"/>
                <a:gd name="adj4" fmla="val 8764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843135" y="2167732"/>
            <a:ext cx="2362200" cy="584775"/>
            <a:chOff x="304800" y="2152822"/>
            <a:chExt cx="2362200" cy="666578"/>
          </a:xfrm>
        </p:grpSpPr>
        <p:sp>
          <p:nvSpPr>
            <p:cNvPr id="22" name="Rectangle 21"/>
            <p:cNvSpPr/>
            <p:nvPr/>
          </p:nvSpPr>
          <p:spPr>
            <a:xfrm>
              <a:off x="329648" y="2152822"/>
              <a:ext cx="2026214" cy="6665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3200" b="1" dirty="0" err="1">
                  <a:latin typeface="NikoshBAN" pitchFamily="2" charset="0"/>
                  <a:cs typeface="NikoshBAN" pitchFamily="2" charset="0"/>
                </a:rPr>
                <a:t>অডিও</a:t>
              </a:r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>
                  <a:latin typeface="NikoshBAN" pitchFamily="2" charset="0"/>
                  <a:cs typeface="NikoshBAN" pitchFamily="2" charset="0"/>
                </a:rPr>
                <a:t>পোর্ট</a:t>
              </a:r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b="1" dirty="0"/>
            </a:p>
          </p:txBody>
        </p:sp>
        <p:sp>
          <p:nvSpPr>
            <p:cNvPr id="23" name="Right Arrow Callout 22"/>
            <p:cNvSpPr/>
            <p:nvPr/>
          </p:nvSpPr>
          <p:spPr>
            <a:xfrm>
              <a:off x="304800" y="2152822"/>
              <a:ext cx="2362200" cy="666578"/>
            </a:xfrm>
            <a:prstGeom prst="rightArrowCallout">
              <a:avLst>
                <a:gd name="adj1" fmla="val 17048"/>
                <a:gd name="adj2" fmla="val 25000"/>
                <a:gd name="adj3" fmla="val 25000"/>
                <a:gd name="adj4" fmla="val 8764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731427" y="3619874"/>
            <a:ext cx="2498757" cy="584775"/>
            <a:chOff x="168243" y="2152822"/>
            <a:chExt cx="2498757" cy="666578"/>
          </a:xfrm>
        </p:grpSpPr>
        <p:sp>
          <p:nvSpPr>
            <p:cNvPr id="25" name="Rectangle 24"/>
            <p:cNvSpPr/>
            <p:nvPr/>
          </p:nvSpPr>
          <p:spPr>
            <a:xfrm>
              <a:off x="168243" y="2152822"/>
              <a:ext cx="2162772" cy="6665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 পিএস২ </a:t>
              </a:r>
              <a:r>
                <a:rPr lang="en-US" sz="3200" b="1" dirty="0" err="1">
                  <a:latin typeface="NikoshBAN" pitchFamily="2" charset="0"/>
                  <a:cs typeface="NikoshBAN" pitchFamily="2" charset="0"/>
                </a:rPr>
                <a:t>পোর্ট</a:t>
              </a:r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b="1" dirty="0"/>
            </a:p>
          </p:txBody>
        </p:sp>
        <p:sp>
          <p:nvSpPr>
            <p:cNvPr id="26" name="Right Arrow Callout 25"/>
            <p:cNvSpPr/>
            <p:nvPr/>
          </p:nvSpPr>
          <p:spPr>
            <a:xfrm>
              <a:off x="304800" y="2152822"/>
              <a:ext cx="2362200" cy="666578"/>
            </a:xfrm>
            <a:prstGeom prst="rightArrowCallout">
              <a:avLst>
                <a:gd name="adj1" fmla="val 17048"/>
                <a:gd name="adj2" fmla="val 25000"/>
                <a:gd name="adj3" fmla="val 25000"/>
                <a:gd name="adj4" fmla="val 8764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843135" y="5117188"/>
            <a:ext cx="2300187" cy="584775"/>
            <a:chOff x="366812" y="2152822"/>
            <a:chExt cx="2300187" cy="666578"/>
          </a:xfrm>
        </p:grpSpPr>
        <p:sp>
          <p:nvSpPr>
            <p:cNvPr id="28" name="Rectangle 27"/>
            <p:cNvSpPr/>
            <p:nvPr/>
          </p:nvSpPr>
          <p:spPr>
            <a:xfrm>
              <a:off x="467278" y="2152822"/>
              <a:ext cx="2127732" cy="6665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200" b="1" dirty="0" err="1">
                  <a:latin typeface="NikoshBAN" pitchFamily="2" charset="0"/>
                  <a:cs typeface="NikoshBAN" pitchFamily="2" charset="0"/>
                </a:rPr>
                <a:t>ভিজিএ</a:t>
              </a:r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>
                  <a:latin typeface="NikoshBAN" pitchFamily="2" charset="0"/>
                  <a:cs typeface="NikoshBAN" pitchFamily="2" charset="0"/>
                </a:rPr>
                <a:t>পোর্ট</a:t>
              </a:r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b="1" dirty="0"/>
            </a:p>
          </p:txBody>
        </p:sp>
        <p:sp>
          <p:nvSpPr>
            <p:cNvPr id="29" name="Right Arrow Callout 28"/>
            <p:cNvSpPr/>
            <p:nvPr/>
          </p:nvSpPr>
          <p:spPr>
            <a:xfrm>
              <a:off x="366812" y="2152822"/>
              <a:ext cx="2300187" cy="666578"/>
            </a:xfrm>
            <a:prstGeom prst="rightArrowCallout">
              <a:avLst>
                <a:gd name="adj1" fmla="val 17048"/>
                <a:gd name="adj2" fmla="val 25000"/>
                <a:gd name="adj3" fmla="val 25000"/>
                <a:gd name="adj4" fmla="val 8764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ounded Rectangle 14"/>
          <p:cNvSpPr/>
          <p:nvPr/>
        </p:nvSpPr>
        <p:spPr>
          <a:xfrm>
            <a:off x="3632119" y="341301"/>
            <a:ext cx="4622963" cy="7856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পোর্ট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 smtClean="0"/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05056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134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NSimSun</vt:lpstr>
      <vt:lpstr>Arial</vt:lpstr>
      <vt:lpstr>Calibri</vt:lpstr>
      <vt:lpstr>Calibri Light</vt:lpstr>
      <vt:lpstr>NikoshBAN</vt:lpstr>
      <vt:lpstr>SolaimanLipi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11</cp:revision>
  <dcterms:created xsi:type="dcterms:W3CDTF">2021-02-16T12:34:55Z</dcterms:created>
  <dcterms:modified xsi:type="dcterms:W3CDTF">2021-02-16T13:20:58Z</dcterms:modified>
</cp:coreProperties>
</file>