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71" r:id="rId4"/>
    <p:sldId id="272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0E7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656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CB269-C88A-4CAF-ACA2-D72FC6543F11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54082-A620-4E3B-9B35-7437BFC40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00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54082-A620-4E3B-9B35-7437BFC4048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56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28600"/>
            <a:ext cx="8610600" cy="1143000"/>
          </a:xfrm>
        </p:spPr>
        <p:txBody>
          <a:bodyPr>
            <a:noAutofit/>
          </a:bodyPr>
          <a:lstStyle/>
          <a:p>
            <a:r>
              <a:rPr lang="bn-BD" sz="6000" b="1" i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শুভেচ্ছা ও অভিনন্দন</a:t>
            </a:r>
            <a:endParaRPr lang="en-US" sz="6000" b="1" i="1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rose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9400" y="2332038"/>
            <a:ext cx="3396007" cy="4525962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কোষ অঙ্গানুটির নাম কী ?</a:t>
            </a:r>
            <a:endParaRPr lang="en-US" sz="4400" dirty="0">
              <a:solidFill>
                <a:srgbClr val="00B0F0"/>
              </a:solidFill>
            </a:endParaRPr>
          </a:p>
        </p:txBody>
      </p:sp>
      <p:pic>
        <p:nvPicPr>
          <p:cNvPr id="6" name="Picture 5" descr="mn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28800"/>
            <a:ext cx="3505200" cy="38100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886200" y="3124200"/>
            <a:ext cx="1524000" cy="6096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62600" y="30480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5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মাইটোকন্ড্রিয়া</a:t>
            </a:r>
            <a:endParaRPr lang="en-US" sz="5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2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r>
              <a:rPr lang="bn-BD" dirty="0" smtClean="0">
                <a:solidFill>
                  <a:srgbClr val="92D050"/>
                </a:solidFill>
              </a:rPr>
              <a:t>একক কাজঃ 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66800" y="609600"/>
            <a:ext cx="6400800" cy="1752600"/>
          </a:xfrm>
        </p:spPr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ছবিটি কিসের ?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untitle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86000"/>
            <a:ext cx="6505575" cy="3905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2362200"/>
            <a:ext cx="4038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নিউক্লিয়ার  র</a:t>
            </a:r>
            <a:r>
              <a:rPr lang="bn-BD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ন্ধ্র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30480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নিউক্লিয়ার মেমব্রন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3733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নিউক্লিওলাস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0" y="43434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নিউক্লিয়ার তন্তু</a:t>
            </a:r>
          </a:p>
          <a:p>
            <a:endParaRPr lang="en-US" sz="20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7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নিচের ছবিগুলো লক্ষ্য করঃ </a:t>
            </a:r>
            <a:endParaRPr lang="en-US" dirty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91000" cy="4724400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প্রাণীকোষ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sz="half" idx="2"/>
          </p:nvPr>
        </p:nvSpPr>
        <p:spPr>
          <a:xfrm>
            <a:off x="4495800" y="1371600"/>
            <a:ext cx="4343400" cy="4724400"/>
          </a:xfrm>
        </p:spPr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উদ্ভিদকোষ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Content Placeholder 8" descr="m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28800"/>
            <a:ext cx="3962400" cy="4637881"/>
          </a:xfrm>
          <a:prstGeom prst="rect">
            <a:avLst/>
          </a:prstGeom>
        </p:spPr>
      </p:pic>
      <p:pic>
        <p:nvPicPr>
          <p:cNvPr id="11" name="Picture 10" descr="m1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828800"/>
            <a:ext cx="3686153" cy="4595812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দলীয় কাজঃ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sz="4800" dirty="0" smtClean="0">
                <a:solidFill>
                  <a:srgbClr val="230E70"/>
                </a:solidFill>
                <a:latin typeface="NikoshBAN" pitchFamily="2" charset="0"/>
                <a:cs typeface="NikoshBAN" pitchFamily="2" charset="0"/>
              </a:rPr>
              <a:t>উক্ত ছবির  আলোকে ৩টি পার্থক্য লিখ ।</a:t>
            </a:r>
            <a:endParaRPr lang="en-US" sz="4800" dirty="0">
              <a:solidFill>
                <a:srgbClr val="230E7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১। কোষ কাকে বলে ?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২। প্রাণীকোষের বিভিন্ন অঙ্গাণুর নাম লিখ ।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৩।উদ্ভিদ ও প্রাণী কোষের ৩টি পার্থক্য লিখ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4000" dirty="0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বাড়ির কাজঃ</a:t>
            </a:r>
            <a:endParaRPr lang="en-US" sz="4000" dirty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জীবকোষে মাইটোকন্ড্রিয়ার গুরুত্ব ব্যাখা কর ।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পরিশেষে সকলের সুস্বাস্থ্য কামনা করে এখানে সমাপ্ত করলাম ।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16-Point Star 3"/>
          <p:cNvSpPr/>
          <p:nvPr/>
        </p:nvSpPr>
        <p:spPr>
          <a:xfrm>
            <a:off x="1447800" y="1752600"/>
            <a:ext cx="5715000" cy="3733800"/>
          </a:xfrm>
          <a:prstGeom prst="star16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90800" y="350520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খোদা হাফেজ</a:t>
            </a:r>
            <a:endParaRPr lang="en-US" sz="6000" b="1" dirty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পরিচিতিঃ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মাবিয়া সুলতানা</a:t>
            </a: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শিক্ষিকা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সরকারপারা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সাদেকিয়া দাখিল মাদ্রাসা।</a:t>
            </a: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কুড়িগ্রাম সদর,কুড়িগ্রাম।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 সপ্তম</a:t>
            </a:r>
          </a:p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অধ্যায়ঃ দ্বিতীয়</a:t>
            </a:r>
          </a:p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" grpId="0" build="p"/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man_cel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09600"/>
            <a:ext cx="3810000" cy="5105400"/>
          </a:xfrm>
          <a:prstGeom prst="rect">
            <a:avLst/>
          </a:prstGeom>
        </p:spPr>
      </p:pic>
      <p:pic>
        <p:nvPicPr>
          <p:cNvPr id="3" name="Picture 2" descr="human cell max 2.jpgd9d481ff-258d-4a3b-8b31-fd0373c15409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533401"/>
            <a:ext cx="3598985" cy="5198534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838200"/>
            <a:ext cx="3581400" cy="4057650"/>
          </a:xfrm>
          <a:prstGeom prst="rect">
            <a:avLst/>
          </a:prstGeom>
        </p:spPr>
      </p:pic>
      <p:pic>
        <p:nvPicPr>
          <p:cNvPr id="3" name="Picture 2" descr="human_cell-164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914400"/>
            <a:ext cx="4038600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54864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বলোতো উপরের ছবিগুলো কীসের ?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371600" y="762000"/>
            <a:ext cx="7772400" cy="1470025"/>
          </a:xfrm>
        </p:spPr>
        <p:txBody>
          <a:bodyPr>
            <a:norm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ঘোষণাঃ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" y="2438400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bn-BD" sz="8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 কোষ</a:t>
            </a:r>
            <a:endParaRPr lang="en-US" sz="8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332037"/>
            <a:ext cx="8229600" cy="4525963"/>
          </a:xfrm>
        </p:spPr>
        <p:txBody>
          <a:bodyPr>
            <a:normAutofit/>
          </a:bodyPr>
          <a:lstStyle/>
          <a:p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কোষ কাকে বলে তা বলতে পারবে ।</a:t>
            </a:r>
          </a:p>
          <a:p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উদ্ভিদ ও প্রাণী কোষ চিহ্নিত করতে পারবে ।</a:t>
            </a:r>
          </a:p>
          <a:p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উদ্ভিদ ও প্রাণী কোষের পার্থক্য নির্ণয় করতে পারবে ।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872484" y="1235176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কোষ বলতে কী বোঝ ?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i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371600"/>
            <a:ext cx="3222702" cy="4648200"/>
          </a:xfrm>
        </p:spPr>
      </p:pic>
      <p:pic>
        <p:nvPicPr>
          <p:cNvPr id="7" name="Picture 6" descr="m1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676400"/>
            <a:ext cx="3686153" cy="4595812"/>
          </a:xfrm>
          <a:prstGeom prst="rect">
            <a:avLst/>
          </a:prstGeom>
        </p:spPr>
      </p:pic>
      <p:sp>
        <p:nvSpPr>
          <p:cNvPr id="9" name="Curved Down Arrow 8"/>
          <p:cNvSpPr/>
          <p:nvPr/>
        </p:nvSpPr>
        <p:spPr>
          <a:xfrm>
            <a:off x="1981200" y="1219200"/>
            <a:ext cx="3124200" cy="1066800"/>
          </a:xfrm>
          <a:prstGeom prst="curved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5791200"/>
            <a:ext cx="8610600" cy="882650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কোষগুলো চিহ্নিত করঃ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304800"/>
            <a:ext cx="4290556" cy="639762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উদ্ভিদকোষ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851759" y="228600"/>
            <a:ext cx="4292241" cy="639762"/>
          </a:xfrm>
        </p:spPr>
        <p:txBody>
          <a:bodyPr/>
          <a:lstStyle/>
          <a:p>
            <a:r>
              <a:rPr lang="bn-BD" b="0" dirty="0" smtClean="0"/>
              <a:t>প্রাণীকোষ</a:t>
            </a:r>
            <a:endParaRPr lang="en-US" dirty="0"/>
          </a:p>
        </p:txBody>
      </p:sp>
      <p:pic>
        <p:nvPicPr>
          <p:cNvPr id="11" name="Content Placeholder 10" descr="plant3.gif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80988" y="838200"/>
            <a:ext cx="4291012" cy="4648200"/>
          </a:xfrm>
        </p:spPr>
      </p:pic>
      <p:pic>
        <p:nvPicPr>
          <p:cNvPr id="9" name="Content Placeholder 8" descr="untitled.bmp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29200" y="762000"/>
            <a:ext cx="3733800" cy="4953001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কোষের বিভিন্ন অঙ্গানুসমুহঃ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Content Placeholder 8" descr="m9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295400"/>
            <a:ext cx="5781675" cy="5171281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391</TotalTime>
  <Words>152</Words>
  <Application>Microsoft Office PowerPoint</Application>
  <PresentationFormat>On-screen Show (4:3)</PresentationFormat>
  <Paragraphs>44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Franklin Gothic Book</vt:lpstr>
      <vt:lpstr>Franklin Gothic Medium</vt:lpstr>
      <vt:lpstr>NikoshBAN</vt:lpstr>
      <vt:lpstr>Vrinda</vt:lpstr>
      <vt:lpstr>Wingdings 2</vt:lpstr>
      <vt:lpstr>Trek</vt:lpstr>
      <vt:lpstr>শুভেচ্ছা ও অভিনন্দন</vt:lpstr>
      <vt:lpstr>পরিচিতিঃ </vt:lpstr>
      <vt:lpstr>PowerPoint Presentation</vt:lpstr>
      <vt:lpstr>PowerPoint Presentation</vt:lpstr>
      <vt:lpstr>পাঠ ঘোষণাঃ </vt:lpstr>
      <vt:lpstr>শিখনফলঃ</vt:lpstr>
      <vt:lpstr>কোষ বলতে কী বোঝ ?</vt:lpstr>
      <vt:lpstr>কোষগুলো চিহ্নিত করঃ</vt:lpstr>
      <vt:lpstr>কোষের বিভিন্ন অঙ্গানুসমুহঃ</vt:lpstr>
      <vt:lpstr>কোষ অঙ্গানুটির নাম কী ?</vt:lpstr>
      <vt:lpstr>একক কাজঃ </vt:lpstr>
      <vt:lpstr>নিচের ছবিগুলো লক্ষ্য করঃ </vt:lpstr>
      <vt:lpstr>দলীয় কাজঃ</vt:lpstr>
      <vt:lpstr>মূল্যায়নঃ</vt:lpstr>
      <vt:lpstr>বাড়ির কাজঃ</vt:lpstr>
      <vt:lpstr>পরিশেষে সকলের সুস্বাস্থ্য কামনা করে এখানে সমাপ্ত করলাম ।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 ও অভিনন্দন</dc:title>
  <dc:creator/>
  <cp:lastModifiedBy>Win10</cp:lastModifiedBy>
  <cp:revision>68</cp:revision>
  <dcterms:created xsi:type="dcterms:W3CDTF">2006-08-16T00:00:00Z</dcterms:created>
  <dcterms:modified xsi:type="dcterms:W3CDTF">2021-01-20T18:08:34Z</dcterms:modified>
</cp:coreProperties>
</file>