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65" r:id="rId3"/>
    <p:sldId id="261" r:id="rId4"/>
    <p:sldId id="269" r:id="rId5"/>
    <p:sldId id="268" r:id="rId6"/>
    <p:sldId id="267" r:id="rId7"/>
    <p:sldId id="275" r:id="rId8"/>
    <p:sldId id="277" r:id="rId9"/>
    <p:sldId id="264" r:id="rId10"/>
    <p:sldId id="271" r:id="rId11"/>
    <p:sldId id="259" r:id="rId12"/>
    <p:sldId id="260" r:id="rId13"/>
    <p:sldId id="272" r:id="rId14"/>
    <p:sldId id="273" r:id="rId15"/>
    <p:sldId id="274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9" autoAdjust="0"/>
    <p:restoredTop sz="94660"/>
  </p:normalViewPr>
  <p:slideViewPr>
    <p:cSldViewPr snapToGrid="0">
      <p:cViewPr varScale="1">
        <p:scale>
          <a:sx n="68" d="100"/>
          <a:sy n="68" d="100"/>
        </p:scale>
        <p:origin x="80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2C2BB8-6E58-4F94-8A24-8D1698B777B5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DEB0E4-7DC3-4321-BC65-7A37B437866B}">
      <dgm:prSet phldrT="[Text]" custT="1"/>
      <dgm:spPr>
        <a:solidFill>
          <a:srgbClr val="002060"/>
        </a:solidFill>
      </dgm:spPr>
      <dgm:t>
        <a:bodyPr/>
        <a:lstStyle/>
        <a:p>
          <a:r>
            <a:rPr lang="bn-BD" sz="4800" dirty="0">
              <a:latin typeface="NikoshBAN" panose="02000000000000000000" pitchFamily="2" charset="0"/>
              <a:cs typeface="NikoshBAN" panose="02000000000000000000" pitchFamily="2" charset="0"/>
            </a:rPr>
            <a:t> পরিচিতি</a:t>
          </a:r>
          <a:endParaRPr lang="en-US" sz="4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651363D-CE9A-49F8-B66F-91EA4C6CE5C2}" type="parTrans" cxnId="{990EC298-245C-4620-82E5-1DB6A4B2741A}">
      <dgm:prSet/>
      <dgm:spPr/>
      <dgm:t>
        <a:bodyPr/>
        <a:lstStyle/>
        <a:p>
          <a:endParaRPr lang="en-US"/>
        </a:p>
      </dgm:t>
    </dgm:pt>
    <dgm:pt modelId="{69A78699-A6C3-4A50-BE03-6614474FD530}" type="sibTrans" cxnId="{990EC298-245C-4620-82E5-1DB6A4B2741A}">
      <dgm:prSet/>
      <dgm:spPr/>
      <dgm:t>
        <a:bodyPr/>
        <a:lstStyle/>
        <a:p>
          <a:endParaRPr lang="en-US"/>
        </a:p>
      </dgm:t>
    </dgm:pt>
    <dgm:pt modelId="{331097A5-9348-45DA-8C57-13ABDD33F9DC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bn-BD" sz="3600" dirty="0">
              <a:latin typeface="NikoshBAN" panose="02000000000000000000" pitchFamily="2" charset="0"/>
              <a:cs typeface="NikoshBAN" panose="02000000000000000000" pitchFamily="2" charset="0"/>
            </a:rPr>
            <a:t>শ্রেনিঃ নবম-দশম</a:t>
          </a:r>
        </a:p>
        <a:p>
          <a:r>
            <a:rPr lang="bn-BD" sz="3600" dirty="0">
              <a:latin typeface="NikoshBAN" panose="02000000000000000000" pitchFamily="2" charset="0"/>
              <a:cs typeface="NikoshBAN" panose="02000000000000000000" pitchFamily="2" charset="0"/>
            </a:rPr>
            <a:t>বিষয়ঃ বাংলা প্রথম পত্র</a:t>
          </a:r>
        </a:p>
        <a:p>
          <a:r>
            <a:rPr lang="bn-BD" sz="3600" dirty="0">
              <a:latin typeface="NikoshBAN" panose="02000000000000000000" pitchFamily="2" charset="0"/>
              <a:cs typeface="NikoshBAN" panose="02000000000000000000" pitchFamily="2" charset="0"/>
            </a:rPr>
            <a:t>বিশেষ পাঠঃ গদ্য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bn-BD" sz="3600" dirty="0">
              <a:latin typeface="NikoshBAN" panose="02000000000000000000" pitchFamily="2" charset="0"/>
              <a:cs typeface="NikoshBAN" panose="02000000000000000000" pitchFamily="2" charset="0"/>
            </a:rPr>
            <a:t>সময়ঃ ৫০মিনিট</a:t>
          </a:r>
        </a:p>
      </dgm:t>
    </dgm:pt>
    <dgm:pt modelId="{3DD268A0-DFF4-47E9-81AE-614A8E29FA61}" type="parTrans" cxnId="{DF2A8D9D-E414-4BAA-896B-7EBF18B5DCB2}">
      <dgm:prSet/>
      <dgm:spPr/>
      <dgm:t>
        <a:bodyPr/>
        <a:lstStyle/>
        <a:p>
          <a:endParaRPr lang="en-US"/>
        </a:p>
      </dgm:t>
    </dgm:pt>
    <dgm:pt modelId="{5CDBFB82-FD1C-44E7-8A2B-D17119F724BD}" type="sibTrans" cxnId="{DF2A8D9D-E414-4BAA-896B-7EBF18B5DCB2}">
      <dgm:prSet/>
      <dgm:spPr/>
      <dgm:t>
        <a:bodyPr/>
        <a:lstStyle/>
        <a:p>
          <a:endParaRPr lang="en-US"/>
        </a:p>
      </dgm:t>
    </dgm:pt>
    <dgm:pt modelId="{D2CB167C-DB2E-4A9D-BE25-E2D7924F2AC6}" type="pres">
      <dgm:prSet presAssocID="{B52C2BB8-6E58-4F94-8A24-8D1698B777B5}" presName="diagram" presStyleCnt="0">
        <dgm:presLayoutVars>
          <dgm:dir/>
          <dgm:resizeHandles val="exact"/>
        </dgm:presLayoutVars>
      </dgm:prSet>
      <dgm:spPr/>
    </dgm:pt>
    <dgm:pt modelId="{C2771A72-3F62-46A3-85C5-69A49D265901}" type="pres">
      <dgm:prSet presAssocID="{13DEB0E4-7DC3-4321-BC65-7A37B437866B}" presName="node" presStyleLbl="node1" presStyleIdx="0" presStyleCnt="2" custScaleX="219778">
        <dgm:presLayoutVars>
          <dgm:bulletEnabled val="1"/>
        </dgm:presLayoutVars>
      </dgm:prSet>
      <dgm:spPr/>
    </dgm:pt>
    <dgm:pt modelId="{334DC75E-CA8E-4B24-9B28-4086902A4583}" type="pres">
      <dgm:prSet presAssocID="{69A78699-A6C3-4A50-BE03-6614474FD530}" presName="sibTrans" presStyleCnt="0"/>
      <dgm:spPr/>
    </dgm:pt>
    <dgm:pt modelId="{82ECD8FA-C08C-4A2F-AE85-368D0EE09E51}" type="pres">
      <dgm:prSet presAssocID="{331097A5-9348-45DA-8C57-13ABDD33F9DC}" presName="node" presStyleLbl="node1" presStyleIdx="1" presStyleCnt="2" custLinFactNeighborX="51190" custLinFactNeighborY="-9350">
        <dgm:presLayoutVars>
          <dgm:bulletEnabled val="1"/>
        </dgm:presLayoutVars>
      </dgm:prSet>
      <dgm:spPr/>
    </dgm:pt>
  </dgm:ptLst>
  <dgm:cxnLst>
    <dgm:cxn modelId="{7F38D664-3B23-45FB-8BA9-A84C09AD4016}" type="presOf" srcId="{13DEB0E4-7DC3-4321-BC65-7A37B437866B}" destId="{C2771A72-3F62-46A3-85C5-69A49D265901}" srcOrd="0" destOrd="0" presId="urn:microsoft.com/office/officeart/2005/8/layout/default#1"/>
    <dgm:cxn modelId="{02C9D256-3A65-4870-92A7-E6E16B593BAF}" type="presOf" srcId="{331097A5-9348-45DA-8C57-13ABDD33F9DC}" destId="{82ECD8FA-C08C-4A2F-AE85-368D0EE09E51}" srcOrd="0" destOrd="0" presId="urn:microsoft.com/office/officeart/2005/8/layout/default#1"/>
    <dgm:cxn modelId="{990EC298-245C-4620-82E5-1DB6A4B2741A}" srcId="{B52C2BB8-6E58-4F94-8A24-8D1698B777B5}" destId="{13DEB0E4-7DC3-4321-BC65-7A37B437866B}" srcOrd="0" destOrd="0" parTransId="{F651363D-CE9A-49F8-B66F-91EA4C6CE5C2}" sibTransId="{69A78699-A6C3-4A50-BE03-6614474FD530}"/>
    <dgm:cxn modelId="{DF2A8D9D-E414-4BAA-896B-7EBF18B5DCB2}" srcId="{B52C2BB8-6E58-4F94-8A24-8D1698B777B5}" destId="{331097A5-9348-45DA-8C57-13ABDD33F9DC}" srcOrd="1" destOrd="0" parTransId="{3DD268A0-DFF4-47E9-81AE-614A8E29FA61}" sibTransId="{5CDBFB82-FD1C-44E7-8A2B-D17119F724BD}"/>
    <dgm:cxn modelId="{8362C5EB-BD56-4E9E-B025-7B238A4FBF09}" type="presOf" srcId="{B52C2BB8-6E58-4F94-8A24-8D1698B777B5}" destId="{D2CB167C-DB2E-4A9D-BE25-E2D7924F2AC6}" srcOrd="0" destOrd="0" presId="urn:microsoft.com/office/officeart/2005/8/layout/default#1"/>
    <dgm:cxn modelId="{9FEB9562-457D-4241-A427-98E2E9CFD907}" type="presParOf" srcId="{D2CB167C-DB2E-4A9D-BE25-E2D7924F2AC6}" destId="{C2771A72-3F62-46A3-85C5-69A49D265901}" srcOrd="0" destOrd="0" presId="urn:microsoft.com/office/officeart/2005/8/layout/default#1"/>
    <dgm:cxn modelId="{2F9B1415-619B-4115-AB23-72954A31C0DB}" type="presParOf" srcId="{D2CB167C-DB2E-4A9D-BE25-E2D7924F2AC6}" destId="{334DC75E-CA8E-4B24-9B28-4086902A4583}" srcOrd="1" destOrd="0" presId="urn:microsoft.com/office/officeart/2005/8/layout/default#1"/>
    <dgm:cxn modelId="{0774BF22-97E9-41B7-97D6-F0D56762F765}" type="presParOf" srcId="{D2CB167C-DB2E-4A9D-BE25-E2D7924F2AC6}" destId="{82ECD8FA-C08C-4A2F-AE85-368D0EE09E51}" srcOrd="2" destOrd="0" presId="urn:microsoft.com/office/officeart/2005/8/layout/default#1"/>
  </dgm:cxnLst>
  <dgm:bg>
    <a:solidFill>
      <a:schemeClr val="accent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1BE6F4-43DC-4641-9B93-0AC8EE3B9C11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 phldr="1"/>
      <dgm:spPr/>
    </dgm:pt>
    <dgm:pt modelId="{3251ED09-6297-45B0-BDE8-843562A78BAB}">
      <dgm:prSet phldrT="[Text]" custT="1"/>
      <dgm:spPr>
        <a:solidFill>
          <a:schemeClr val="accent6"/>
        </a:solidFill>
        <a:ln>
          <a:solidFill>
            <a:srgbClr val="FF0000"/>
          </a:solidFill>
        </a:ln>
      </dgm:spPr>
      <dgm:t>
        <a:bodyPr/>
        <a:lstStyle/>
        <a:p>
          <a:r>
            <a: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১৬ই দিসেম্বর</a:t>
          </a:r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-</a:t>
          </a:r>
          <a:endParaRPr lang="bn-BD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১৯৭১ নিয়াজীর আত্নসমর্পণ 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52B4B56-A8CE-456A-83AD-1FA43784A426}" type="parTrans" cxnId="{E6397B1A-B7CD-4C75-9080-B370E5D90858}">
      <dgm:prSet/>
      <dgm:spPr/>
      <dgm:t>
        <a:bodyPr/>
        <a:lstStyle/>
        <a:p>
          <a:endParaRPr lang="en-US"/>
        </a:p>
      </dgm:t>
    </dgm:pt>
    <dgm:pt modelId="{A17376B7-8F3A-4F65-8635-53D0353FD6ED}" type="sibTrans" cxnId="{E6397B1A-B7CD-4C75-9080-B370E5D90858}">
      <dgm:prSet/>
      <dgm:spPr/>
      <dgm:t>
        <a:bodyPr/>
        <a:lstStyle/>
        <a:p>
          <a:endParaRPr lang="en-US"/>
        </a:p>
      </dgm:t>
    </dgm:pt>
    <dgm:pt modelId="{FDCF9087-F795-48DD-8114-ACDA66F4AA65}">
      <dgm:prSet phldrT="[Text]" custT="1"/>
      <dgm:spPr>
        <a:solidFill>
          <a:srgbClr val="002060"/>
        </a:solidFill>
        <a:ln>
          <a:solidFill>
            <a:schemeClr val="tx1"/>
          </a:solidFill>
        </a:ln>
      </dgm:spPr>
      <dgm:t>
        <a:bodyPr/>
        <a:lstStyle/>
        <a:p>
          <a:r>
            <a:rPr lang="bn-BD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বিজয়ের মিছিল</a:t>
          </a:r>
          <a:endParaRPr lang="en-US" sz="36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EC4149-74E1-4E40-AAB4-1B2E96BA563D}" type="parTrans" cxnId="{96C9516D-A996-4331-BBC5-07A90D640CC7}">
      <dgm:prSet/>
      <dgm:spPr/>
      <dgm:t>
        <a:bodyPr/>
        <a:lstStyle/>
        <a:p>
          <a:endParaRPr lang="en-US"/>
        </a:p>
      </dgm:t>
    </dgm:pt>
    <dgm:pt modelId="{C965865F-4316-4193-8BA5-B259040ED030}" type="sibTrans" cxnId="{96C9516D-A996-4331-BBC5-07A90D640CC7}">
      <dgm:prSet/>
      <dgm:spPr/>
      <dgm:t>
        <a:bodyPr/>
        <a:lstStyle/>
        <a:p>
          <a:endParaRPr lang="en-US"/>
        </a:p>
      </dgm:t>
    </dgm:pt>
    <dgm:pt modelId="{9692D953-CBA3-43F3-81FC-E87B099D8588}">
      <dgm:prSet phldrT="[Text]" custT="1"/>
      <dgm:spPr>
        <a:solidFill>
          <a:schemeClr val="accent4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bn-BD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ছাত্র/ছাত্রীদের</a:t>
          </a:r>
        </a:p>
        <a:p>
          <a:r>
            <a:rPr lang="bn-BD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বিজয় দিবস </a:t>
          </a:r>
        </a:p>
        <a:p>
          <a:r>
            <a:rPr lang="bn-BD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উৎযাপন</a:t>
          </a:r>
          <a:endParaRPr lang="en-US" sz="20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E0A430F-B2DD-4636-807C-A2E812FBA446}" type="parTrans" cxnId="{69C240B9-1877-49B2-9FF7-E51267760C92}">
      <dgm:prSet/>
      <dgm:spPr/>
      <dgm:t>
        <a:bodyPr/>
        <a:lstStyle/>
        <a:p>
          <a:endParaRPr lang="en-US"/>
        </a:p>
      </dgm:t>
    </dgm:pt>
    <dgm:pt modelId="{F8A54973-78E2-4E49-84B6-D60886B328A1}" type="sibTrans" cxnId="{69C240B9-1877-49B2-9FF7-E51267760C92}">
      <dgm:prSet/>
      <dgm:spPr/>
      <dgm:t>
        <a:bodyPr/>
        <a:lstStyle/>
        <a:p>
          <a:endParaRPr lang="en-US"/>
        </a:p>
      </dgm:t>
    </dgm:pt>
    <dgm:pt modelId="{937E5B03-F1AD-4274-9969-1922D57E637B}" type="pres">
      <dgm:prSet presAssocID="{881BE6F4-43DC-4641-9B93-0AC8EE3B9C11}" presName="Name0" presStyleCnt="0">
        <dgm:presLayoutVars>
          <dgm:dir/>
          <dgm:resizeHandles val="exact"/>
        </dgm:presLayoutVars>
      </dgm:prSet>
      <dgm:spPr/>
    </dgm:pt>
    <dgm:pt modelId="{49B75E45-E75D-47B9-ACE2-EDEBE0571BB9}" type="pres">
      <dgm:prSet presAssocID="{881BE6F4-43DC-4641-9B93-0AC8EE3B9C11}" presName="fgShape" presStyleLbl="fgShp" presStyleIdx="0" presStyleCnt="1" custScaleY="213631" custLinFactNeighborX="-2617" custLinFactNeighborY="21478"/>
      <dgm:spPr/>
    </dgm:pt>
    <dgm:pt modelId="{A2901898-DEE4-4DE5-B125-CB83C9FA111C}" type="pres">
      <dgm:prSet presAssocID="{881BE6F4-43DC-4641-9B93-0AC8EE3B9C11}" presName="linComp" presStyleCnt="0"/>
      <dgm:spPr/>
    </dgm:pt>
    <dgm:pt modelId="{93A578DA-C7BA-4EAC-8D8F-C77DC72C3B83}" type="pres">
      <dgm:prSet presAssocID="{3251ED09-6297-45B0-BDE8-843562A78BAB}" presName="compNode" presStyleCnt="0"/>
      <dgm:spPr/>
    </dgm:pt>
    <dgm:pt modelId="{B531C02F-9B6D-4368-A6B1-83F95FCC5F64}" type="pres">
      <dgm:prSet presAssocID="{3251ED09-6297-45B0-BDE8-843562A78BAB}" presName="bkgdShape" presStyleLbl="node1" presStyleIdx="0" presStyleCnt="3"/>
      <dgm:spPr/>
    </dgm:pt>
    <dgm:pt modelId="{EB4BBA0D-4587-4518-B91A-916B63DDBD19}" type="pres">
      <dgm:prSet presAssocID="{3251ED09-6297-45B0-BDE8-843562A78BAB}" presName="nodeTx" presStyleLbl="node1" presStyleIdx="0" presStyleCnt="3">
        <dgm:presLayoutVars>
          <dgm:bulletEnabled val="1"/>
        </dgm:presLayoutVars>
      </dgm:prSet>
      <dgm:spPr/>
    </dgm:pt>
    <dgm:pt modelId="{C5CC128F-E5CA-4E36-A835-C760EFB5E066}" type="pres">
      <dgm:prSet presAssocID="{3251ED09-6297-45B0-BDE8-843562A78BAB}" presName="invisiNode" presStyleLbl="node1" presStyleIdx="0" presStyleCnt="3"/>
      <dgm:spPr/>
    </dgm:pt>
    <dgm:pt modelId="{051FA804-7EFB-4757-AB17-E63C551A11A6}" type="pres">
      <dgm:prSet presAssocID="{3251ED09-6297-45B0-BDE8-843562A78BAB}" presName="imagNode" presStyleLbl="fgImgPlace1" presStyleIdx="0" presStyleCnt="3" custScaleX="100937" custScaleY="83859"/>
      <dgm:spPr/>
    </dgm:pt>
    <dgm:pt modelId="{33A27DC1-45A1-4150-8111-5779804FCE1F}" type="pres">
      <dgm:prSet presAssocID="{A17376B7-8F3A-4F65-8635-53D0353FD6ED}" presName="sibTrans" presStyleLbl="sibTrans2D1" presStyleIdx="0" presStyleCnt="0"/>
      <dgm:spPr/>
    </dgm:pt>
    <dgm:pt modelId="{B4431C85-8EEA-488D-918A-BB88B2948A45}" type="pres">
      <dgm:prSet presAssocID="{FDCF9087-F795-48DD-8114-ACDA66F4AA65}" presName="compNode" presStyleCnt="0"/>
      <dgm:spPr/>
    </dgm:pt>
    <dgm:pt modelId="{514F75DE-F341-43D3-ABFC-B765301800DB}" type="pres">
      <dgm:prSet presAssocID="{FDCF9087-F795-48DD-8114-ACDA66F4AA65}" presName="bkgdShape" presStyleLbl="node1" presStyleIdx="1" presStyleCnt="3"/>
      <dgm:spPr/>
    </dgm:pt>
    <dgm:pt modelId="{8605E1C5-BAFF-41D4-971C-31DE4DF92B78}" type="pres">
      <dgm:prSet presAssocID="{FDCF9087-F795-48DD-8114-ACDA66F4AA65}" presName="nodeTx" presStyleLbl="node1" presStyleIdx="1" presStyleCnt="3">
        <dgm:presLayoutVars>
          <dgm:bulletEnabled val="1"/>
        </dgm:presLayoutVars>
      </dgm:prSet>
      <dgm:spPr/>
    </dgm:pt>
    <dgm:pt modelId="{61A10D43-BB9C-4046-81D2-2F7C68E95AA8}" type="pres">
      <dgm:prSet presAssocID="{FDCF9087-F795-48DD-8114-ACDA66F4AA65}" presName="invisiNode" presStyleLbl="node1" presStyleIdx="1" presStyleCnt="3"/>
      <dgm:spPr/>
    </dgm:pt>
    <dgm:pt modelId="{AB433D5C-9E48-416E-83D9-CED46FF66F66}" type="pres">
      <dgm:prSet presAssocID="{FDCF9087-F795-48DD-8114-ACDA66F4AA65}" presName="imagNode" presStyleLbl="fgImgPlace1" presStyleIdx="1" presStyleCnt="3"/>
      <dgm:spPr/>
    </dgm:pt>
    <dgm:pt modelId="{F1696063-1CCA-4AB6-B7B0-C1B0875C1F7C}" type="pres">
      <dgm:prSet presAssocID="{C965865F-4316-4193-8BA5-B259040ED030}" presName="sibTrans" presStyleLbl="sibTrans2D1" presStyleIdx="0" presStyleCnt="0"/>
      <dgm:spPr/>
    </dgm:pt>
    <dgm:pt modelId="{19AF3687-D152-4401-9A66-BB13C60A3B0E}" type="pres">
      <dgm:prSet presAssocID="{9692D953-CBA3-43F3-81FC-E87B099D8588}" presName="compNode" presStyleCnt="0"/>
      <dgm:spPr/>
    </dgm:pt>
    <dgm:pt modelId="{5CC3B311-AF33-424D-BD58-53550A5EB89F}" type="pres">
      <dgm:prSet presAssocID="{9692D953-CBA3-43F3-81FC-E87B099D8588}" presName="bkgdShape" presStyleLbl="node1" presStyleIdx="2" presStyleCnt="3" custLinFactNeighborY="-675"/>
      <dgm:spPr/>
    </dgm:pt>
    <dgm:pt modelId="{7764BD1A-1755-438A-9233-41CEEA0125FA}" type="pres">
      <dgm:prSet presAssocID="{9692D953-CBA3-43F3-81FC-E87B099D8588}" presName="nodeTx" presStyleLbl="node1" presStyleIdx="2" presStyleCnt="3">
        <dgm:presLayoutVars>
          <dgm:bulletEnabled val="1"/>
        </dgm:presLayoutVars>
      </dgm:prSet>
      <dgm:spPr/>
    </dgm:pt>
    <dgm:pt modelId="{01F32A23-5053-40EB-8E5E-C87E85D4FF26}" type="pres">
      <dgm:prSet presAssocID="{9692D953-CBA3-43F3-81FC-E87B099D8588}" presName="invisiNode" presStyleLbl="node1" presStyleIdx="2" presStyleCnt="3"/>
      <dgm:spPr/>
    </dgm:pt>
    <dgm:pt modelId="{C865FD36-0D87-4BC0-97BD-420E0F773F3A}" type="pres">
      <dgm:prSet presAssocID="{9692D953-CBA3-43F3-81FC-E87B099D8588}" presName="imagNode" presStyleLbl="fgImgPlace1" presStyleIdx="2" presStyleCnt="3"/>
      <dgm:spPr/>
    </dgm:pt>
  </dgm:ptLst>
  <dgm:cxnLst>
    <dgm:cxn modelId="{6B324019-B829-44B1-A103-26C2D8531520}" type="presOf" srcId="{FDCF9087-F795-48DD-8114-ACDA66F4AA65}" destId="{514F75DE-F341-43D3-ABFC-B765301800DB}" srcOrd="0" destOrd="0" presId="urn:microsoft.com/office/officeart/2005/8/layout/hList7#1"/>
    <dgm:cxn modelId="{E6397B1A-B7CD-4C75-9080-B370E5D90858}" srcId="{881BE6F4-43DC-4641-9B93-0AC8EE3B9C11}" destId="{3251ED09-6297-45B0-BDE8-843562A78BAB}" srcOrd="0" destOrd="0" parTransId="{152B4B56-A8CE-456A-83AD-1FA43784A426}" sibTransId="{A17376B7-8F3A-4F65-8635-53D0353FD6ED}"/>
    <dgm:cxn modelId="{1F66455D-06AF-4813-88DD-AACDE6033F5E}" type="presOf" srcId="{C965865F-4316-4193-8BA5-B259040ED030}" destId="{F1696063-1CCA-4AB6-B7B0-C1B0875C1F7C}" srcOrd="0" destOrd="0" presId="urn:microsoft.com/office/officeart/2005/8/layout/hList7#1"/>
    <dgm:cxn modelId="{96C9516D-A996-4331-BBC5-07A90D640CC7}" srcId="{881BE6F4-43DC-4641-9B93-0AC8EE3B9C11}" destId="{FDCF9087-F795-48DD-8114-ACDA66F4AA65}" srcOrd="1" destOrd="0" parTransId="{D8EC4149-74E1-4E40-AAB4-1B2E96BA563D}" sibTransId="{C965865F-4316-4193-8BA5-B259040ED030}"/>
    <dgm:cxn modelId="{E0516F75-D215-4405-B273-649CB27156DF}" type="presOf" srcId="{3251ED09-6297-45B0-BDE8-843562A78BAB}" destId="{B531C02F-9B6D-4368-A6B1-83F95FCC5F64}" srcOrd="0" destOrd="0" presId="urn:microsoft.com/office/officeart/2005/8/layout/hList7#1"/>
    <dgm:cxn modelId="{91520B9D-6190-42F0-A5E1-544CD8783B31}" type="presOf" srcId="{9692D953-CBA3-43F3-81FC-E87B099D8588}" destId="{7764BD1A-1755-438A-9233-41CEEA0125FA}" srcOrd="1" destOrd="0" presId="urn:microsoft.com/office/officeart/2005/8/layout/hList7#1"/>
    <dgm:cxn modelId="{7BDBC7A0-DC7E-4FAF-9E5C-2E1E38CBAF30}" type="presOf" srcId="{9692D953-CBA3-43F3-81FC-E87B099D8588}" destId="{5CC3B311-AF33-424D-BD58-53550A5EB89F}" srcOrd="0" destOrd="0" presId="urn:microsoft.com/office/officeart/2005/8/layout/hList7#1"/>
    <dgm:cxn modelId="{DEE1D3B0-198D-4FB4-B9E7-62E4E9BDBFA6}" type="presOf" srcId="{3251ED09-6297-45B0-BDE8-843562A78BAB}" destId="{EB4BBA0D-4587-4518-B91A-916B63DDBD19}" srcOrd="1" destOrd="0" presId="urn:microsoft.com/office/officeart/2005/8/layout/hList7#1"/>
    <dgm:cxn modelId="{69C240B9-1877-49B2-9FF7-E51267760C92}" srcId="{881BE6F4-43DC-4641-9B93-0AC8EE3B9C11}" destId="{9692D953-CBA3-43F3-81FC-E87B099D8588}" srcOrd="2" destOrd="0" parTransId="{8E0A430F-B2DD-4636-807C-A2E812FBA446}" sibTransId="{F8A54973-78E2-4E49-84B6-D60886B328A1}"/>
    <dgm:cxn modelId="{0D186AC9-FEEA-48DF-A51A-1C5B9F4ED530}" type="presOf" srcId="{881BE6F4-43DC-4641-9B93-0AC8EE3B9C11}" destId="{937E5B03-F1AD-4274-9969-1922D57E637B}" srcOrd="0" destOrd="0" presId="urn:microsoft.com/office/officeart/2005/8/layout/hList7#1"/>
    <dgm:cxn modelId="{8F810DEB-48FF-4B8B-960F-8E220D035BD6}" type="presOf" srcId="{FDCF9087-F795-48DD-8114-ACDA66F4AA65}" destId="{8605E1C5-BAFF-41D4-971C-31DE4DF92B78}" srcOrd="1" destOrd="0" presId="urn:microsoft.com/office/officeart/2005/8/layout/hList7#1"/>
    <dgm:cxn modelId="{B16358FC-2027-4F2E-9590-D199ECEF7D82}" type="presOf" srcId="{A17376B7-8F3A-4F65-8635-53D0353FD6ED}" destId="{33A27DC1-45A1-4150-8111-5779804FCE1F}" srcOrd="0" destOrd="0" presId="urn:microsoft.com/office/officeart/2005/8/layout/hList7#1"/>
    <dgm:cxn modelId="{6DF3E16E-A7A3-4657-AACD-9EE170CCB36A}" type="presParOf" srcId="{937E5B03-F1AD-4274-9969-1922D57E637B}" destId="{49B75E45-E75D-47B9-ACE2-EDEBE0571BB9}" srcOrd="0" destOrd="0" presId="urn:microsoft.com/office/officeart/2005/8/layout/hList7#1"/>
    <dgm:cxn modelId="{83C16754-B3AA-426A-B4EC-59138514ABBA}" type="presParOf" srcId="{937E5B03-F1AD-4274-9969-1922D57E637B}" destId="{A2901898-DEE4-4DE5-B125-CB83C9FA111C}" srcOrd="1" destOrd="0" presId="urn:microsoft.com/office/officeart/2005/8/layout/hList7#1"/>
    <dgm:cxn modelId="{E221A47A-DB5F-4B3C-A001-E44ED1A6A269}" type="presParOf" srcId="{A2901898-DEE4-4DE5-B125-CB83C9FA111C}" destId="{93A578DA-C7BA-4EAC-8D8F-C77DC72C3B83}" srcOrd="0" destOrd="0" presId="urn:microsoft.com/office/officeart/2005/8/layout/hList7#1"/>
    <dgm:cxn modelId="{D095D9E7-EC76-43DA-865A-2BF714885D8E}" type="presParOf" srcId="{93A578DA-C7BA-4EAC-8D8F-C77DC72C3B83}" destId="{B531C02F-9B6D-4368-A6B1-83F95FCC5F64}" srcOrd="0" destOrd="0" presId="urn:microsoft.com/office/officeart/2005/8/layout/hList7#1"/>
    <dgm:cxn modelId="{796D2FC4-78ED-4382-8F61-E209375266D6}" type="presParOf" srcId="{93A578DA-C7BA-4EAC-8D8F-C77DC72C3B83}" destId="{EB4BBA0D-4587-4518-B91A-916B63DDBD19}" srcOrd="1" destOrd="0" presId="urn:microsoft.com/office/officeart/2005/8/layout/hList7#1"/>
    <dgm:cxn modelId="{9FA00B30-1AC0-49AA-8ED8-AD70ED570237}" type="presParOf" srcId="{93A578DA-C7BA-4EAC-8D8F-C77DC72C3B83}" destId="{C5CC128F-E5CA-4E36-A835-C760EFB5E066}" srcOrd="2" destOrd="0" presId="urn:microsoft.com/office/officeart/2005/8/layout/hList7#1"/>
    <dgm:cxn modelId="{D674189A-F76B-477E-90BB-A71365C1527E}" type="presParOf" srcId="{93A578DA-C7BA-4EAC-8D8F-C77DC72C3B83}" destId="{051FA804-7EFB-4757-AB17-E63C551A11A6}" srcOrd="3" destOrd="0" presId="urn:microsoft.com/office/officeart/2005/8/layout/hList7#1"/>
    <dgm:cxn modelId="{86E7E976-41C7-4E89-9A65-1460500B5DA4}" type="presParOf" srcId="{A2901898-DEE4-4DE5-B125-CB83C9FA111C}" destId="{33A27DC1-45A1-4150-8111-5779804FCE1F}" srcOrd="1" destOrd="0" presId="urn:microsoft.com/office/officeart/2005/8/layout/hList7#1"/>
    <dgm:cxn modelId="{87F50D65-0DF1-4B07-901C-114F2D43FC84}" type="presParOf" srcId="{A2901898-DEE4-4DE5-B125-CB83C9FA111C}" destId="{B4431C85-8EEA-488D-918A-BB88B2948A45}" srcOrd="2" destOrd="0" presId="urn:microsoft.com/office/officeart/2005/8/layout/hList7#1"/>
    <dgm:cxn modelId="{6378C63E-C454-4F78-A73F-378C3DE4B576}" type="presParOf" srcId="{B4431C85-8EEA-488D-918A-BB88B2948A45}" destId="{514F75DE-F341-43D3-ABFC-B765301800DB}" srcOrd="0" destOrd="0" presId="urn:microsoft.com/office/officeart/2005/8/layout/hList7#1"/>
    <dgm:cxn modelId="{8FD043CC-4B86-47AA-983C-2C9A787E48A4}" type="presParOf" srcId="{B4431C85-8EEA-488D-918A-BB88B2948A45}" destId="{8605E1C5-BAFF-41D4-971C-31DE4DF92B78}" srcOrd="1" destOrd="0" presId="urn:microsoft.com/office/officeart/2005/8/layout/hList7#1"/>
    <dgm:cxn modelId="{15DFADFC-18DA-4999-AB99-AF6E2BC61709}" type="presParOf" srcId="{B4431C85-8EEA-488D-918A-BB88B2948A45}" destId="{61A10D43-BB9C-4046-81D2-2F7C68E95AA8}" srcOrd="2" destOrd="0" presId="urn:microsoft.com/office/officeart/2005/8/layout/hList7#1"/>
    <dgm:cxn modelId="{D45FD94B-B325-4C4A-9FB0-E49151B01BD9}" type="presParOf" srcId="{B4431C85-8EEA-488D-918A-BB88B2948A45}" destId="{AB433D5C-9E48-416E-83D9-CED46FF66F66}" srcOrd="3" destOrd="0" presId="urn:microsoft.com/office/officeart/2005/8/layout/hList7#1"/>
    <dgm:cxn modelId="{70386C10-CF20-4D4E-A457-797D65922C2D}" type="presParOf" srcId="{A2901898-DEE4-4DE5-B125-CB83C9FA111C}" destId="{F1696063-1CCA-4AB6-B7B0-C1B0875C1F7C}" srcOrd="3" destOrd="0" presId="urn:microsoft.com/office/officeart/2005/8/layout/hList7#1"/>
    <dgm:cxn modelId="{279F6184-6680-45BD-BF68-DC98BC48A2A5}" type="presParOf" srcId="{A2901898-DEE4-4DE5-B125-CB83C9FA111C}" destId="{19AF3687-D152-4401-9A66-BB13C60A3B0E}" srcOrd="4" destOrd="0" presId="urn:microsoft.com/office/officeart/2005/8/layout/hList7#1"/>
    <dgm:cxn modelId="{EE01B246-C88A-4967-A177-FF29B3B7B16A}" type="presParOf" srcId="{19AF3687-D152-4401-9A66-BB13C60A3B0E}" destId="{5CC3B311-AF33-424D-BD58-53550A5EB89F}" srcOrd="0" destOrd="0" presId="urn:microsoft.com/office/officeart/2005/8/layout/hList7#1"/>
    <dgm:cxn modelId="{DD669B11-D4A2-43D9-9545-23552650AA18}" type="presParOf" srcId="{19AF3687-D152-4401-9A66-BB13C60A3B0E}" destId="{7764BD1A-1755-438A-9233-41CEEA0125FA}" srcOrd="1" destOrd="0" presId="urn:microsoft.com/office/officeart/2005/8/layout/hList7#1"/>
    <dgm:cxn modelId="{10483159-37EF-49F3-B82E-0CCB72D99E5B}" type="presParOf" srcId="{19AF3687-D152-4401-9A66-BB13C60A3B0E}" destId="{01F32A23-5053-40EB-8E5E-C87E85D4FF26}" srcOrd="2" destOrd="0" presId="urn:microsoft.com/office/officeart/2005/8/layout/hList7#1"/>
    <dgm:cxn modelId="{BE31D1FB-268E-4C70-A46A-29B6AEC6858C}" type="presParOf" srcId="{19AF3687-D152-4401-9A66-BB13C60A3B0E}" destId="{C865FD36-0D87-4BC0-97BD-420E0F773F3A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25B7DC-51FF-467C-B83E-0E5F62339E78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8DBA9B-A72A-45C4-8C5E-9A4D11F96B07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pPr algn="ctr"/>
          <a:r>
            <a:rPr lang="bn-BD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শিখনফল</a:t>
          </a:r>
          <a:endParaRPr lang="en-US" sz="4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algn="ctr"/>
          <a:r>
            <a:rPr lang="bn-BD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আজকের পাঠশেষে শিক্ষার্থীরা-</a:t>
          </a:r>
        </a:p>
        <a:p>
          <a:pPr algn="l"/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১. </a:t>
          </a:r>
          <a:r>
            <a:rPr lang="bn-IN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লেখক পরিচিতি সম্পর্কে </a:t>
          </a:r>
          <a:r>
            <a: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বলতে পারবে।</a:t>
          </a:r>
        </a:p>
        <a:p>
          <a:pPr algn="l"/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২. </a:t>
          </a:r>
          <a:r>
            <a: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“</a:t>
          </a:r>
          <a:r>
            <a:rPr lang="en-US" sz="24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জাহানারা</a:t>
          </a:r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ইমাম</a:t>
          </a:r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স্মৃতিচারন</a:t>
          </a:r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মুলক</a:t>
          </a:r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ঘটনা</a:t>
          </a:r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ব্যাখ্যা</a:t>
          </a:r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করতে পারবে।</a:t>
          </a:r>
        </a:p>
        <a:p>
          <a:pPr algn="l"/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৩. </a:t>
          </a:r>
          <a:r>
            <a: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একাত্তরের দিন গুলি গল্পে কীভাবে মক্তিযুদ্ধের কথা </a:t>
          </a:r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  <a:p>
          <a:pPr algn="l"/>
          <a:r>
            <a: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  </a:t>
          </a:r>
          <a:r>
            <a: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উন্</a:t>
          </a:r>
          <a:r>
            <a:rPr lang="bn-IN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ন্মোচিত </a:t>
          </a:r>
          <a:r>
            <a: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হয়েছে তা বর্ণনা করতে পারবে।</a:t>
          </a:r>
        </a:p>
        <a:p>
          <a:pPr algn="l"/>
          <a:endParaRPr lang="en-US" sz="24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7D48C2-51FD-4902-943F-1967D9912825}" type="parTrans" cxnId="{2E779D14-D425-4D19-9F39-BAE9F7275C7D}">
      <dgm:prSet/>
      <dgm:spPr/>
      <dgm:t>
        <a:bodyPr/>
        <a:lstStyle/>
        <a:p>
          <a:endParaRPr lang="en-US"/>
        </a:p>
      </dgm:t>
    </dgm:pt>
    <dgm:pt modelId="{C9D263F3-30B2-4BF0-A4D1-D6303105DF9D}" type="sibTrans" cxnId="{2E779D14-D425-4D19-9F39-BAE9F7275C7D}">
      <dgm:prSet/>
      <dgm:spPr/>
      <dgm:t>
        <a:bodyPr/>
        <a:lstStyle/>
        <a:p>
          <a:endParaRPr lang="en-US"/>
        </a:p>
      </dgm:t>
    </dgm:pt>
    <dgm:pt modelId="{CF09CA10-36B4-48FE-A0C4-33010EA25786}" type="pres">
      <dgm:prSet presAssocID="{A725B7DC-51FF-467C-B83E-0E5F62339E78}" presName="diagram" presStyleCnt="0">
        <dgm:presLayoutVars>
          <dgm:dir/>
          <dgm:resizeHandles val="exact"/>
        </dgm:presLayoutVars>
      </dgm:prSet>
      <dgm:spPr/>
    </dgm:pt>
    <dgm:pt modelId="{26DB1D09-C7A2-48FC-BD9C-C74BC46625AA}" type="pres">
      <dgm:prSet presAssocID="{488DBA9B-A72A-45C4-8C5E-9A4D11F96B07}" presName="node" presStyleLbl="node1" presStyleIdx="0" presStyleCnt="1" custScaleY="105875" custLinFactNeighborX="-6435" custLinFactNeighborY="-7373">
        <dgm:presLayoutVars>
          <dgm:bulletEnabled val="1"/>
        </dgm:presLayoutVars>
      </dgm:prSet>
      <dgm:spPr/>
    </dgm:pt>
  </dgm:ptLst>
  <dgm:cxnLst>
    <dgm:cxn modelId="{2E779D14-D425-4D19-9F39-BAE9F7275C7D}" srcId="{A725B7DC-51FF-467C-B83E-0E5F62339E78}" destId="{488DBA9B-A72A-45C4-8C5E-9A4D11F96B07}" srcOrd="0" destOrd="0" parTransId="{577D48C2-51FD-4902-943F-1967D9912825}" sibTransId="{C9D263F3-30B2-4BF0-A4D1-D6303105DF9D}"/>
    <dgm:cxn modelId="{802CCC89-3A06-44EB-96AC-F87319CD9A70}" type="presOf" srcId="{A725B7DC-51FF-467C-B83E-0E5F62339E78}" destId="{CF09CA10-36B4-48FE-A0C4-33010EA25786}" srcOrd="0" destOrd="0" presId="urn:microsoft.com/office/officeart/2005/8/layout/default#2"/>
    <dgm:cxn modelId="{744D53AF-03F5-44E3-89A5-8532AB2870F0}" type="presOf" srcId="{488DBA9B-A72A-45C4-8C5E-9A4D11F96B07}" destId="{26DB1D09-C7A2-48FC-BD9C-C74BC46625AA}" srcOrd="0" destOrd="0" presId="urn:microsoft.com/office/officeart/2005/8/layout/default#2"/>
    <dgm:cxn modelId="{85BB9021-76FD-4A16-953F-C40EC68B218D}" type="presParOf" srcId="{CF09CA10-36B4-48FE-A0C4-33010EA25786}" destId="{26DB1D09-C7A2-48FC-BD9C-C74BC46625AA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FF3F13-0257-4576-B07C-8D989CFA0D4C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5412C96B-9C2A-4300-B283-FA2CB469A562}">
      <dgm:prSet phldrT="[Text]" custT="1"/>
      <dgm:spPr>
        <a:solidFill>
          <a:srgbClr val="FF0000"/>
        </a:solidFill>
      </dgm:spPr>
      <dgm:t>
        <a:bodyPr/>
        <a:lstStyle/>
        <a:p>
          <a:r>
            <a:rPr lang="bn-BD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৭ই মার্চ ১৯৭১</a:t>
          </a:r>
          <a:endParaRPr lang="en-US" sz="36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DF924F-06FC-48A8-B630-9CEE8ED74030}" type="parTrans" cxnId="{92A14C3B-1607-41D6-9FEF-FF604E9E5D0B}">
      <dgm:prSet/>
      <dgm:spPr/>
      <dgm:t>
        <a:bodyPr/>
        <a:lstStyle/>
        <a:p>
          <a:endParaRPr lang="en-US"/>
        </a:p>
      </dgm:t>
    </dgm:pt>
    <dgm:pt modelId="{6B6B0E58-5710-4DA9-96D7-6AC4FBD179EE}" type="sibTrans" cxnId="{92A14C3B-1607-41D6-9FEF-FF604E9E5D0B}">
      <dgm:prSet/>
      <dgm:spPr/>
      <dgm:t>
        <a:bodyPr/>
        <a:lstStyle/>
        <a:p>
          <a:endParaRPr lang="en-US"/>
        </a:p>
      </dgm:t>
    </dgm:pt>
    <dgm:pt modelId="{814E41E4-FB44-4D86-ABF3-EC4B7BEB611F}">
      <dgm:prSet phldrT="[Text]" custT="1"/>
      <dgm:spPr>
        <a:solidFill>
          <a:srgbClr val="00B050"/>
        </a:solidFill>
      </dgm:spPr>
      <dgm:t>
        <a:bodyPr/>
        <a:lstStyle/>
        <a:p>
          <a:pPr algn="ctr"/>
          <a:r>
            <a:rPr lang="bn-BD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আশ্রয়</a:t>
          </a:r>
          <a:endParaRPr lang="en-US" sz="36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EDC027-4211-460E-8A65-33891F34907C}" type="parTrans" cxnId="{0A9B35D7-0449-4052-8005-F9CFF51CB9CC}">
      <dgm:prSet/>
      <dgm:spPr/>
      <dgm:t>
        <a:bodyPr/>
        <a:lstStyle/>
        <a:p>
          <a:endParaRPr lang="en-US"/>
        </a:p>
      </dgm:t>
    </dgm:pt>
    <dgm:pt modelId="{583B75BA-C9D1-4A1E-8F84-4B76D335DCB7}" type="sibTrans" cxnId="{0A9B35D7-0449-4052-8005-F9CFF51CB9CC}">
      <dgm:prSet/>
      <dgm:spPr/>
      <dgm:t>
        <a:bodyPr/>
        <a:lstStyle/>
        <a:p>
          <a:endParaRPr lang="en-US"/>
        </a:p>
      </dgm:t>
    </dgm:pt>
    <dgm:pt modelId="{974E73E0-7F11-492D-8EB2-F78FE6C22449}">
      <dgm:prSet phldrT="[Text]" custT="1"/>
      <dgm:spPr>
        <a:solidFill>
          <a:schemeClr val="tx1"/>
        </a:solidFill>
      </dgm:spPr>
      <dgm:t>
        <a:bodyPr/>
        <a:lstStyle/>
        <a:p>
          <a:r>
            <a:rPr lang="bn-BD" sz="3600" dirty="0">
              <a:latin typeface="NikoshBAN" panose="02000000000000000000" pitchFamily="2" charset="0"/>
              <a:cs typeface="NikoshBAN" panose="02000000000000000000" pitchFamily="2" charset="0"/>
            </a:rPr>
            <a:t>পাকিস্তানিদের অত্যাচার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158F53-2E2A-44AA-BB4E-80BA0F17F145}" type="parTrans" cxnId="{ECCD8A39-5DF8-4916-BEB4-A0C3C7C442F7}">
      <dgm:prSet/>
      <dgm:spPr/>
      <dgm:t>
        <a:bodyPr/>
        <a:lstStyle/>
        <a:p>
          <a:endParaRPr lang="en-US"/>
        </a:p>
      </dgm:t>
    </dgm:pt>
    <dgm:pt modelId="{CD5DB57A-B778-4A43-9406-6F25C288C1F8}" type="sibTrans" cxnId="{ECCD8A39-5DF8-4916-BEB4-A0C3C7C442F7}">
      <dgm:prSet/>
      <dgm:spPr/>
      <dgm:t>
        <a:bodyPr/>
        <a:lstStyle/>
        <a:p>
          <a:endParaRPr lang="en-US"/>
        </a:p>
      </dgm:t>
    </dgm:pt>
    <dgm:pt modelId="{3DC3C9E5-E819-41C4-BA73-3CDDC55FF8D9}" type="pres">
      <dgm:prSet presAssocID="{32FF3F13-0257-4576-B07C-8D989CFA0D4C}" presName="diagram" presStyleCnt="0">
        <dgm:presLayoutVars>
          <dgm:dir/>
          <dgm:animLvl val="lvl"/>
          <dgm:resizeHandles val="exact"/>
        </dgm:presLayoutVars>
      </dgm:prSet>
      <dgm:spPr/>
    </dgm:pt>
    <dgm:pt modelId="{DE42EE88-1C63-498B-9BB1-0BA95F4653B4}" type="pres">
      <dgm:prSet presAssocID="{5412C96B-9C2A-4300-B283-FA2CB469A562}" presName="compNode" presStyleCnt="0"/>
      <dgm:spPr/>
    </dgm:pt>
    <dgm:pt modelId="{9451C846-8BCD-4B1D-8737-274EE6C581A1}" type="pres">
      <dgm:prSet presAssocID="{5412C96B-9C2A-4300-B283-FA2CB469A562}" presName="childRect" presStyleLbl="bgAcc1" presStyleIdx="0" presStyleCnt="3" custScaleY="210238">
        <dgm:presLayoutVars>
          <dgm:bulletEnabled val="1"/>
        </dgm:presLayoutVars>
      </dgm:prSet>
      <dgm:spPr/>
    </dgm:pt>
    <dgm:pt modelId="{070940AB-DFF8-455A-9D15-C327264B9E07}" type="pres">
      <dgm:prSet presAssocID="{5412C96B-9C2A-4300-B283-FA2CB469A56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8BE4A1DC-86C7-433A-B24C-010989B731A6}" type="pres">
      <dgm:prSet presAssocID="{5412C96B-9C2A-4300-B283-FA2CB469A562}" presName="parentRect" presStyleLbl="alignNode1" presStyleIdx="0" presStyleCnt="3" custScaleX="134635" custScaleY="152122"/>
      <dgm:spPr/>
    </dgm:pt>
    <dgm:pt modelId="{81E1118B-9450-4533-9AD3-28B176821711}" type="pres">
      <dgm:prSet presAssocID="{5412C96B-9C2A-4300-B283-FA2CB469A562}" presName="adorn" presStyleLbl="fgAccFollowNode1" presStyleIdx="0" presStyleCnt="3"/>
      <dgm:spPr/>
    </dgm:pt>
    <dgm:pt modelId="{AE863A20-707C-4CD8-9BA0-438E01417315}" type="pres">
      <dgm:prSet presAssocID="{6B6B0E58-5710-4DA9-96D7-6AC4FBD179EE}" presName="sibTrans" presStyleLbl="sibTrans2D1" presStyleIdx="0" presStyleCnt="0"/>
      <dgm:spPr/>
    </dgm:pt>
    <dgm:pt modelId="{D0A358F4-EAE7-4D67-82CC-9019ACACBD1B}" type="pres">
      <dgm:prSet presAssocID="{814E41E4-FB44-4D86-ABF3-EC4B7BEB611F}" presName="compNode" presStyleCnt="0"/>
      <dgm:spPr/>
    </dgm:pt>
    <dgm:pt modelId="{1718737D-9ADF-4807-83A2-7C8F358EEAC1}" type="pres">
      <dgm:prSet presAssocID="{814E41E4-FB44-4D86-ABF3-EC4B7BEB611F}" presName="childRect" presStyleLbl="bgAcc1" presStyleIdx="1" presStyleCnt="3" custScaleX="115790" custScaleY="206789">
        <dgm:presLayoutVars>
          <dgm:bulletEnabled val="1"/>
        </dgm:presLayoutVars>
      </dgm:prSet>
      <dgm:spPr/>
    </dgm:pt>
    <dgm:pt modelId="{A8C35FB9-6B14-40AF-9CAF-A4D1A22FBADC}" type="pres">
      <dgm:prSet presAssocID="{814E41E4-FB44-4D86-ABF3-EC4B7BEB611F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EE5A8FDA-880E-44AF-B848-F09BE96230A4}" type="pres">
      <dgm:prSet presAssocID="{814E41E4-FB44-4D86-ABF3-EC4B7BEB611F}" presName="parentRect" presStyleLbl="alignNode1" presStyleIdx="1" presStyleCnt="3" custScaleY="198430"/>
      <dgm:spPr/>
    </dgm:pt>
    <dgm:pt modelId="{3D3403D7-9D5C-4B46-AC31-E5732365CC5F}" type="pres">
      <dgm:prSet presAssocID="{814E41E4-FB44-4D86-ABF3-EC4B7BEB611F}" presName="adorn" presStyleLbl="fgAccFollowNode1" presStyleIdx="1" presStyleCnt="3"/>
      <dgm:spPr/>
    </dgm:pt>
    <dgm:pt modelId="{B9CADE11-6ACC-4029-B290-BCB0E807185A}" type="pres">
      <dgm:prSet presAssocID="{583B75BA-C9D1-4A1E-8F84-4B76D335DCB7}" presName="sibTrans" presStyleLbl="sibTrans2D1" presStyleIdx="0" presStyleCnt="0"/>
      <dgm:spPr/>
    </dgm:pt>
    <dgm:pt modelId="{A3DB3B88-713A-4D2D-A965-B1CAFAC7365D}" type="pres">
      <dgm:prSet presAssocID="{974E73E0-7F11-492D-8EB2-F78FE6C22449}" presName="compNode" presStyleCnt="0"/>
      <dgm:spPr/>
    </dgm:pt>
    <dgm:pt modelId="{E3CABD6C-E250-4884-8E7A-9BBC58964E9E}" type="pres">
      <dgm:prSet presAssocID="{974E73E0-7F11-492D-8EB2-F78FE6C22449}" presName="childRect" presStyleLbl="bgAcc1" presStyleIdx="2" presStyleCnt="3" custScaleX="113702" custScaleY="214586">
        <dgm:presLayoutVars>
          <dgm:bulletEnabled val="1"/>
        </dgm:presLayoutVars>
      </dgm:prSet>
      <dgm:spPr/>
    </dgm:pt>
    <dgm:pt modelId="{FE84EC9E-694B-41F9-841F-E729D9B1A1B3}" type="pres">
      <dgm:prSet presAssocID="{974E73E0-7F11-492D-8EB2-F78FE6C22449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76BA98CF-873E-48C9-AD14-22D9C272B296}" type="pres">
      <dgm:prSet presAssocID="{974E73E0-7F11-492D-8EB2-F78FE6C22449}" presName="parentRect" presStyleLbl="alignNode1" presStyleIdx="2" presStyleCnt="3" custScaleX="129619" custScaleY="188824"/>
      <dgm:spPr/>
    </dgm:pt>
    <dgm:pt modelId="{31F8A666-44F5-4FF6-AF3E-FE94825898D2}" type="pres">
      <dgm:prSet presAssocID="{974E73E0-7F11-492D-8EB2-F78FE6C22449}" presName="adorn" presStyleLbl="fgAccFollowNode1" presStyleIdx="2" presStyleCnt="3"/>
      <dgm:spPr/>
    </dgm:pt>
  </dgm:ptLst>
  <dgm:cxnLst>
    <dgm:cxn modelId="{84BB8E2E-27DB-4260-8C2D-24BC2AD854C7}" type="presOf" srcId="{583B75BA-C9D1-4A1E-8F84-4B76D335DCB7}" destId="{B9CADE11-6ACC-4029-B290-BCB0E807185A}" srcOrd="0" destOrd="0" presId="urn:microsoft.com/office/officeart/2005/8/layout/bList2#2"/>
    <dgm:cxn modelId="{ECCD8A39-5DF8-4916-BEB4-A0C3C7C442F7}" srcId="{32FF3F13-0257-4576-B07C-8D989CFA0D4C}" destId="{974E73E0-7F11-492D-8EB2-F78FE6C22449}" srcOrd="2" destOrd="0" parTransId="{4E158F53-2E2A-44AA-BB4E-80BA0F17F145}" sibTransId="{CD5DB57A-B778-4A43-9406-6F25C288C1F8}"/>
    <dgm:cxn modelId="{92A14C3B-1607-41D6-9FEF-FF604E9E5D0B}" srcId="{32FF3F13-0257-4576-B07C-8D989CFA0D4C}" destId="{5412C96B-9C2A-4300-B283-FA2CB469A562}" srcOrd="0" destOrd="0" parTransId="{54DF924F-06FC-48A8-B630-9CEE8ED74030}" sibTransId="{6B6B0E58-5710-4DA9-96D7-6AC4FBD179EE}"/>
    <dgm:cxn modelId="{4A5A0751-97B9-4E87-8A1F-211F34ED0033}" type="presOf" srcId="{32FF3F13-0257-4576-B07C-8D989CFA0D4C}" destId="{3DC3C9E5-E819-41C4-BA73-3CDDC55FF8D9}" srcOrd="0" destOrd="0" presId="urn:microsoft.com/office/officeart/2005/8/layout/bList2#2"/>
    <dgm:cxn modelId="{4C5DA58B-96A8-455A-BB37-CEB26E566912}" type="presOf" srcId="{5412C96B-9C2A-4300-B283-FA2CB469A562}" destId="{8BE4A1DC-86C7-433A-B24C-010989B731A6}" srcOrd="1" destOrd="0" presId="urn:microsoft.com/office/officeart/2005/8/layout/bList2#2"/>
    <dgm:cxn modelId="{ADE70692-4EFB-4004-A14E-F7E609345D81}" type="presOf" srcId="{974E73E0-7F11-492D-8EB2-F78FE6C22449}" destId="{FE84EC9E-694B-41F9-841F-E729D9B1A1B3}" srcOrd="0" destOrd="0" presId="urn:microsoft.com/office/officeart/2005/8/layout/bList2#2"/>
    <dgm:cxn modelId="{C579EE97-918E-44F6-AF2B-156F9FC6E7F1}" type="presOf" srcId="{5412C96B-9C2A-4300-B283-FA2CB469A562}" destId="{070940AB-DFF8-455A-9D15-C327264B9E07}" srcOrd="0" destOrd="0" presId="urn:microsoft.com/office/officeart/2005/8/layout/bList2#2"/>
    <dgm:cxn modelId="{4B3F75D5-53F1-4118-A2D1-183EA2785A6F}" type="presOf" srcId="{814E41E4-FB44-4D86-ABF3-EC4B7BEB611F}" destId="{A8C35FB9-6B14-40AF-9CAF-A4D1A22FBADC}" srcOrd="0" destOrd="0" presId="urn:microsoft.com/office/officeart/2005/8/layout/bList2#2"/>
    <dgm:cxn modelId="{0A9B35D7-0449-4052-8005-F9CFF51CB9CC}" srcId="{32FF3F13-0257-4576-B07C-8D989CFA0D4C}" destId="{814E41E4-FB44-4D86-ABF3-EC4B7BEB611F}" srcOrd="1" destOrd="0" parTransId="{34EDC027-4211-460E-8A65-33891F34907C}" sibTransId="{583B75BA-C9D1-4A1E-8F84-4B76D335DCB7}"/>
    <dgm:cxn modelId="{2FC899E3-A8D3-45F1-AE36-B21CA802C767}" type="presOf" srcId="{974E73E0-7F11-492D-8EB2-F78FE6C22449}" destId="{76BA98CF-873E-48C9-AD14-22D9C272B296}" srcOrd="1" destOrd="0" presId="urn:microsoft.com/office/officeart/2005/8/layout/bList2#2"/>
    <dgm:cxn modelId="{DA681AE4-EFDE-40CE-97DB-FD60C9E4503D}" type="presOf" srcId="{6B6B0E58-5710-4DA9-96D7-6AC4FBD179EE}" destId="{AE863A20-707C-4CD8-9BA0-438E01417315}" srcOrd="0" destOrd="0" presId="urn:microsoft.com/office/officeart/2005/8/layout/bList2#2"/>
    <dgm:cxn modelId="{4F0E8DE6-3055-43B1-8C69-9A463B34EF41}" type="presOf" srcId="{814E41E4-FB44-4D86-ABF3-EC4B7BEB611F}" destId="{EE5A8FDA-880E-44AF-B848-F09BE96230A4}" srcOrd="1" destOrd="0" presId="urn:microsoft.com/office/officeart/2005/8/layout/bList2#2"/>
    <dgm:cxn modelId="{D75C48E3-2259-40BC-A00E-1F418A19F3B6}" type="presParOf" srcId="{3DC3C9E5-E819-41C4-BA73-3CDDC55FF8D9}" destId="{DE42EE88-1C63-498B-9BB1-0BA95F4653B4}" srcOrd="0" destOrd="0" presId="urn:microsoft.com/office/officeart/2005/8/layout/bList2#2"/>
    <dgm:cxn modelId="{EFED0385-4FBA-46EB-AE78-DB150E0CE349}" type="presParOf" srcId="{DE42EE88-1C63-498B-9BB1-0BA95F4653B4}" destId="{9451C846-8BCD-4B1D-8737-274EE6C581A1}" srcOrd="0" destOrd="0" presId="urn:microsoft.com/office/officeart/2005/8/layout/bList2#2"/>
    <dgm:cxn modelId="{93D79FEB-4319-45CF-BAAE-0E998FEE4089}" type="presParOf" srcId="{DE42EE88-1C63-498B-9BB1-0BA95F4653B4}" destId="{070940AB-DFF8-455A-9D15-C327264B9E07}" srcOrd="1" destOrd="0" presId="urn:microsoft.com/office/officeart/2005/8/layout/bList2#2"/>
    <dgm:cxn modelId="{5B64AC91-8843-43C0-94A9-F31024C73FEE}" type="presParOf" srcId="{DE42EE88-1C63-498B-9BB1-0BA95F4653B4}" destId="{8BE4A1DC-86C7-433A-B24C-010989B731A6}" srcOrd="2" destOrd="0" presId="urn:microsoft.com/office/officeart/2005/8/layout/bList2#2"/>
    <dgm:cxn modelId="{7CA39023-7EF5-4355-A728-72D66EB357DF}" type="presParOf" srcId="{DE42EE88-1C63-498B-9BB1-0BA95F4653B4}" destId="{81E1118B-9450-4533-9AD3-28B176821711}" srcOrd="3" destOrd="0" presId="urn:microsoft.com/office/officeart/2005/8/layout/bList2#2"/>
    <dgm:cxn modelId="{0BA5E6AD-6AD1-4984-B84C-16D1D8AB0633}" type="presParOf" srcId="{3DC3C9E5-E819-41C4-BA73-3CDDC55FF8D9}" destId="{AE863A20-707C-4CD8-9BA0-438E01417315}" srcOrd="1" destOrd="0" presId="urn:microsoft.com/office/officeart/2005/8/layout/bList2#2"/>
    <dgm:cxn modelId="{D9866EB9-8DA3-4B1A-AFAA-65FA85C55831}" type="presParOf" srcId="{3DC3C9E5-E819-41C4-BA73-3CDDC55FF8D9}" destId="{D0A358F4-EAE7-4D67-82CC-9019ACACBD1B}" srcOrd="2" destOrd="0" presId="urn:microsoft.com/office/officeart/2005/8/layout/bList2#2"/>
    <dgm:cxn modelId="{7004B586-ADCA-4F31-A329-8E4B152471D5}" type="presParOf" srcId="{D0A358F4-EAE7-4D67-82CC-9019ACACBD1B}" destId="{1718737D-9ADF-4807-83A2-7C8F358EEAC1}" srcOrd="0" destOrd="0" presId="urn:microsoft.com/office/officeart/2005/8/layout/bList2#2"/>
    <dgm:cxn modelId="{9D87675D-DD1D-49A6-9AFE-EAC328E9C100}" type="presParOf" srcId="{D0A358F4-EAE7-4D67-82CC-9019ACACBD1B}" destId="{A8C35FB9-6B14-40AF-9CAF-A4D1A22FBADC}" srcOrd="1" destOrd="0" presId="urn:microsoft.com/office/officeart/2005/8/layout/bList2#2"/>
    <dgm:cxn modelId="{417ED91B-73C0-4621-AD1C-B01F5450B1E8}" type="presParOf" srcId="{D0A358F4-EAE7-4D67-82CC-9019ACACBD1B}" destId="{EE5A8FDA-880E-44AF-B848-F09BE96230A4}" srcOrd="2" destOrd="0" presId="urn:microsoft.com/office/officeart/2005/8/layout/bList2#2"/>
    <dgm:cxn modelId="{E9D708AE-21BD-41C6-9901-A85BAD4BB4CB}" type="presParOf" srcId="{D0A358F4-EAE7-4D67-82CC-9019ACACBD1B}" destId="{3D3403D7-9D5C-4B46-AC31-E5732365CC5F}" srcOrd="3" destOrd="0" presId="urn:microsoft.com/office/officeart/2005/8/layout/bList2#2"/>
    <dgm:cxn modelId="{322D7101-BEA6-4E56-B94C-D6C7733B27C3}" type="presParOf" srcId="{3DC3C9E5-E819-41C4-BA73-3CDDC55FF8D9}" destId="{B9CADE11-6ACC-4029-B290-BCB0E807185A}" srcOrd="3" destOrd="0" presId="urn:microsoft.com/office/officeart/2005/8/layout/bList2#2"/>
    <dgm:cxn modelId="{931BF069-445B-4363-B114-79521B203E8D}" type="presParOf" srcId="{3DC3C9E5-E819-41C4-BA73-3CDDC55FF8D9}" destId="{A3DB3B88-713A-4D2D-A965-B1CAFAC7365D}" srcOrd="4" destOrd="0" presId="urn:microsoft.com/office/officeart/2005/8/layout/bList2#2"/>
    <dgm:cxn modelId="{2C711E51-86C9-41CA-AA89-CCABCB5EE4C0}" type="presParOf" srcId="{A3DB3B88-713A-4D2D-A965-B1CAFAC7365D}" destId="{E3CABD6C-E250-4884-8E7A-9BBC58964E9E}" srcOrd="0" destOrd="0" presId="urn:microsoft.com/office/officeart/2005/8/layout/bList2#2"/>
    <dgm:cxn modelId="{6AD217E4-C39F-4CBF-9B30-DBBB78996DF4}" type="presParOf" srcId="{A3DB3B88-713A-4D2D-A965-B1CAFAC7365D}" destId="{FE84EC9E-694B-41F9-841F-E729D9B1A1B3}" srcOrd="1" destOrd="0" presId="urn:microsoft.com/office/officeart/2005/8/layout/bList2#2"/>
    <dgm:cxn modelId="{07AF42D7-9885-483E-9C23-C0082D7D7BA8}" type="presParOf" srcId="{A3DB3B88-713A-4D2D-A965-B1CAFAC7365D}" destId="{76BA98CF-873E-48C9-AD14-22D9C272B296}" srcOrd="2" destOrd="0" presId="urn:microsoft.com/office/officeart/2005/8/layout/bList2#2"/>
    <dgm:cxn modelId="{E78E16DD-A675-41AA-8BE4-1F44888CB8CC}" type="presParOf" srcId="{A3DB3B88-713A-4D2D-A965-B1CAFAC7365D}" destId="{31F8A666-44F5-4FF6-AF3E-FE94825898D2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DF540D-65AE-4E71-8B71-89ECBD622E18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9CF71D-9769-4569-A4A6-EA5447FC2B61}">
      <dgm:prSet phldrT="[Text]" phldr="1"/>
      <dgm:spPr/>
      <dgm:t>
        <a:bodyPr/>
        <a:lstStyle/>
        <a:p>
          <a:endParaRPr lang="en-US" dirty="0"/>
        </a:p>
      </dgm:t>
    </dgm:pt>
    <dgm:pt modelId="{B71EC56F-2F66-491F-82E9-D9192308E4D8}" type="parTrans" cxnId="{1722848A-0E9F-4BB3-9704-824EFA9E9D04}">
      <dgm:prSet/>
      <dgm:spPr/>
      <dgm:t>
        <a:bodyPr/>
        <a:lstStyle/>
        <a:p>
          <a:endParaRPr lang="en-US"/>
        </a:p>
      </dgm:t>
    </dgm:pt>
    <dgm:pt modelId="{A5D23E9D-86F8-4CA1-8459-7EBC0416AED5}" type="sibTrans" cxnId="{1722848A-0E9F-4BB3-9704-824EFA9E9D04}">
      <dgm:prSet/>
      <dgm:spPr/>
      <dgm:t>
        <a:bodyPr/>
        <a:lstStyle/>
        <a:p>
          <a:endParaRPr lang="en-US"/>
        </a:p>
      </dgm:t>
    </dgm:pt>
    <dgm:pt modelId="{D4ADAAC0-4F05-4E52-8B50-304D92F3258D}">
      <dgm:prSet phldrT="[Text]" phldr="1"/>
      <dgm:spPr/>
      <dgm:t>
        <a:bodyPr/>
        <a:lstStyle/>
        <a:p>
          <a:endParaRPr lang="en-US" dirty="0"/>
        </a:p>
      </dgm:t>
    </dgm:pt>
    <dgm:pt modelId="{2B092984-95B1-4441-AF6B-B81ABD761E9A}" type="parTrans" cxnId="{159120AE-F889-456A-869E-553194D453B2}">
      <dgm:prSet/>
      <dgm:spPr/>
      <dgm:t>
        <a:bodyPr/>
        <a:lstStyle/>
        <a:p>
          <a:endParaRPr lang="en-US"/>
        </a:p>
      </dgm:t>
    </dgm:pt>
    <dgm:pt modelId="{F4CF7849-B6E9-495E-9B4A-12828B1F61FF}" type="sibTrans" cxnId="{159120AE-F889-456A-869E-553194D453B2}">
      <dgm:prSet/>
      <dgm:spPr/>
      <dgm:t>
        <a:bodyPr/>
        <a:lstStyle/>
        <a:p>
          <a:endParaRPr lang="en-US"/>
        </a:p>
      </dgm:t>
    </dgm:pt>
    <dgm:pt modelId="{C5E578DA-6D12-4C15-AB0E-38E4FE8ED742}">
      <dgm:prSet phldrT="[Text]" phldr="1"/>
      <dgm:spPr/>
      <dgm:t>
        <a:bodyPr/>
        <a:lstStyle/>
        <a:p>
          <a:endParaRPr lang="en-US" dirty="0"/>
        </a:p>
      </dgm:t>
    </dgm:pt>
    <dgm:pt modelId="{D804FC94-9025-4CB8-8FF3-BA984B3BF424}" type="parTrans" cxnId="{C779A909-E9DA-4AC8-88DF-BFC1B5B00EAB}">
      <dgm:prSet/>
      <dgm:spPr/>
      <dgm:t>
        <a:bodyPr/>
        <a:lstStyle/>
        <a:p>
          <a:endParaRPr lang="en-US"/>
        </a:p>
      </dgm:t>
    </dgm:pt>
    <dgm:pt modelId="{E0560D7D-25B5-4255-9C41-44F04D7B6554}" type="sibTrans" cxnId="{C779A909-E9DA-4AC8-88DF-BFC1B5B00EAB}">
      <dgm:prSet/>
      <dgm:spPr/>
      <dgm:t>
        <a:bodyPr/>
        <a:lstStyle/>
        <a:p>
          <a:endParaRPr lang="en-US"/>
        </a:p>
      </dgm:t>
    </dgm:pt>
    <dgm:pt modelId="{E51EB1C0-9366-45A5-87C6-92632CC6D703}">
      <dgm:prSet phldrT="[Text]" phldr="1"/>
      <dgm:spPr/>
      <dgm:t>
        <a:bodyPr/>
        <a:lstStyle/>
        <a:p>
          <a:endParaRPr lang="en-US"/>
        </a:p>
      </dgm:t>
    </dgm:pt>
    <dgm:pt modelId="{5C35876B-AFA7-4F16-8827-00DAC668F2AA}" type="parTrans" cxnId="{6AA764C6-D56D-4D9E-B62E-C7424AB02178}">
      <dgm:prSet/>
      <dgm:spPr/>
      <dgm:t>
        <a:bodyPr/>
        <a:lstStyle/>
        <a:p>
          <a:endParaRPr lang="en-US"/>
        </a:p>
      </dgm:t>
    </dgm:pt>
    <dgm:pt modelId="{F944D857-58E7-462F-98BB-03E19CD36C17}" type="sibTrans" cxnId="{6AA764C6-D56D-4D9E-B62E-C7424AB02178}">
      <dgm:prSet/>
      <dgm:spPr/>
      <dgm:t>
        <a:bodyPr/>
        <a:lstStyle/>
        <a:p>
          <a:endParaRPr lang="en-US"/>
        </a:p>
      </dgm:t>
    </dgm:pt>
    <dgm:pt modelId="{7A539F4A-86C4-4202-A9FE-775CA2ED61CF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1971সালের  তৎকালীন  যুদ্ধের  ছবি </a:t>
          </a:r>
        </a:p>
      </dgm:t>
    </dgm:pt>
    <dgm:pt modelId="{96EAEBD1-B1F6-440C-BA7F-1B345B3E4204}" type="parTrans" cxnId="{AFC535BE-78B8-4AC3-AD7F-580DE6FF997C}">
      <dgm:prSet/>
      <dgm:spPr/>
      <dgm:t>
        <a:bodyPr/>
        <a:lstStyle/>
        <a:p>
          <a:endParaRPr lang="en-US"/>
        </a:p>
      </dgm:t>
    </dgm:pt>
    <dgm:pt modelId="{FC792C2B-086E-469F-B9C9-F7969D4A01C5}" type="sibTrans" cxnId="{AFC535BE-78B8-4AC3-AD7F-580DE6FF997C}">
      <dgm:prSet/>
      <dgm:spPr/>
      <dgm:t>
        <a:bodyPr/>
        <a:lstStyle/>
        <a:p>
          <a:endParaRPr lang="en-US"/>
        </a:p>
      </dgm:t>
    </dgm:pt>
    <dgm:pt modelId="{7E31413B-E208-4F3B-ADE5-5D52B6B4F78F}" type="pres">
      <dgm:prSet presAssocID="{27DF540D-65AE-4E71-8B71-89ECBD622E18}" presName="diagram" presStyleCnt="0">
        <dgm:presLayoutVars>
          <dgm:dir/>
          <dgm:resizeHandles val="exact"/>
        </dgm:presLayoutVars>
      </dgm:prSet>
      <dgm:spPr/>
    </dgm:pt>
    <dgm:pt modelId="{479EE7CB-693B-4ABB-BF28-5A2C12D9D4F9}" type="pres">
      <dgm:prSet presAssocID="{459CF71D-9769-4569-A4A6-EA5447FC2B61}" presName="node" presStyleLbl="node1" presStyleIdx="0" presStyleCnt="5" custScaleX="125130" custLinFactNeighborX="-3153" custLinFactNeighborY="-3754">
        <dgm:presLayoutVars>
          <dgm:bulletEnabled val="1"/>
        </dgm:presLayoutVars>
      </dgm:prSet>
      <dgm:spPr/>
    </dgm:pt>
    <dgm:pt modelId="{8D5F97B6-9AFA-48E5-940A-4EAA489A9B17}" type="pres">
      <dgm:prSet presAssocID="{A5D23E9D-86F8-4CA1-8459-7EBC0416AED5}" presName="sibTrans" presStyleCnt="0"/>
      <dgm:spPr/>
    </dgm:pt>
    <dgm:pt modelId="{75432EE3-9626-4182-BB42-00614DC8F8BA}" type="pres">
      <dgm:prSet presAssocID="{D4ADAAC0-4F05-4E52-8B50-304D92F3258D}" presName="node" presStyleLbl="node1" presStyleIdx="1" presStyleCnt="5" custScaleX="134233">
        <dgm:presLayoutVars>
          <dgm:bulletEnabled val="1"/>
        </dgm:presLayoutVars>
      </dgm:prSet>
      <dgm:spPr/>
    </dgm:pt>
    <dgm:pt modelId="{6E26F1DC-740C-47BE-99C3-AB378B1D0E1C}" type="pres">
      <dgm:prSet presAssocID="{F4CF7849-B6E9-495E-9B4A-12828B1F61FF}" presName="sibTrans" presStyleCnt="0"/>
      <dgm:spPr/>
    </dgm:pt>
    <dgm:pt modelId="{603EB08B-356E-434E-9C60-23319722DA0E}" type="pres">
      <dgm:prSet presAssocID="{C5E578DA-6D12-4C15-AB0E-38E4FE8ED742}" presName="node" presStyleLbl="node1" presStyleIdx="2" presStyleCnt="5" custScaleX="112475" custLinFactNeighborX="-4054" custLinFactNeighborY="-1501">
        <dgm:presLayoutVars>
          <dgm:bulletEnabled val="1"/>
        </dgm:presLayoutVars>
      </dgm:prSet>
      <dgm:spPr/>
    </dgm:pt>
    <dgm:pt modelId="{35E8D60A-757B-4AA5-9E96-827C54A8D328}" type="pres">
      <dgm:prSet presAssocID="{E0560D7D-25B5-4255-9C41-44F04D7B6554}" presName="sibTrans" presStyleCnt="0"/>
      <dgm:spPr/>
    </dgm:pt>
    <dgm:pt modelId="{8E005145-1A55-4837-85F3-9D0EC044D6FC}" type="pres">
      <dgm:prSet presAssocID="{E51EB1C0-9366-45A5-87C6-92632CC6D703}" presName="node" presStyleLbl="node1" presStyleIdx="3" presStyleCnt="5" custScaleX="108781">
        <dgm:presLayoutVars>
          <dgm:bulletEnabled val="1"/>
        </dgm:presLayoutVars>
      </dgm:prSet>
      <dgm:spPr/>
    </dgm:pt>
    <dgm:pt modelId="{23966F9E-EF96-4843-B902-824F81E362A1}" type="pres">
      <dgm:prSet presAssocID="{F944D857-58E7-462F-98BB-03E19CD36C17}" presName="sibTrans" presStyleCnt="0"/>
      <dgm:spPr/>
    </dgm:pt>
    <dgm:pt modelId="{524BE9CF-3B8F-4041-94CC-60F7D6F3818F}" type="pres">
      <dgm:prSet presAssocID="{7A539F4A-86C4-4202-A9FE-775CA2ED61CF}" presName="node" presStyleLbl="node1" presStyleIdx="4" presStyleCnt="5" custScaleX="198194" custScaleY="85673" custLinFactNeighborX="-8108" custLinFactNeighborY="-3754">
        <dgm:presLayoutVars>
          <dgm:bulletEnabled val="1"/>
        </dgm:presLayoutVars>
      </dgm:prSet>
      <dgm:spPr/>
    </dgm:pt>
  </dgm:ptLst>
  <dgm:cxnLst>
    <dgm:cxn modelId="{C779A909-E9DA-4AC8-88DF-BFC1B5B00EAB}" srcId="{27DF540D-65AE-4E71-8B71-89ECBD622E18}" destId="{C5E578DA-6D12-4C15-AB0E-38E4FE8ED742}" srcOrd="2" destOrd="0" parTransId="{D804FC94-9025-4CB8-8FF3-BA984B3BF424}" sibTransId="{E0560D7D-25B5-4255-9C41-44F04D7B6554}"/>
    <dgm:cxn modelId="{D2796531-BC7D-4A60-BACE-0B87D473F5AE}" type="presOf" srcId="{E51EB1C0-9366-45A5-87C6-92632CC6D703}" destId="{8E005145-1A55-4837-85F3-9D0EC044D6FC}" srcOrd="0" destOrd="0" presId="urn:microsoft.com/office/officeart/2005/8/layout/default#3"/>
    <dgm:cxn modelId="{7BD27B35-D44B-405C-BA61-CAB60C0BE97F}" type="presOf" srcId="{C5E578DA-6D12-4C15-AB0E-38E4FE8ED742}" destId="{603EB08B-356E-434E-9C60-23319722DA0E}" srcOrd="0" destOrd="0" presId="urn:microsoft.com/office/officeart/2005/8/layout/default#3"/>
    <dgm:cxn modelId="{4EF64259-92D3-4C7C-BD52-59D4C6A48798}" type="presOf" srcId="{D4ADAAC0-4F05-4E52-8B50-304D92F3258D}" destId="{75432EE3-9626-4182-BB42-00614DC8F8BA}" srcOrd="0" destOrd="0" presId="urn:microsoft.com/office/officeart/2005/8/layout/default#3"/>
    <dgm:cxn modelId="{1DEEE384-225F-4232-AEF7-CD8CC312B0B0}" type="presOf" srcId="{459CF71D-9769-4569-A4A6-EA5447FC2B61}" destId="{479EE7CB-693B-4ABB-BF28-5A2C12D9D4F9}" srcOrd="0" destOrd="0" presId="urn:microsoft.com/office/officeart/2005/8/layout/default#3"/>
    <dgm:cxn modelId="{1722848A-0E9F-4BB3-9704-824EFA9E9D04}" srcId="{27DF540D-65AE-4E71-8B71-89ECBD622E18}" destId="{459CF71D-9769-4569-A4A6-EA5447FC2B61}" srcOrd="0" destOrd="0" parTransId="{B71EC56F-2F66-491F-82E9-D9192308E4D8}" sibTransId="{A5D23E9D-86F8-4CA1-8459-7EBC0416AED5}"/>
    <dgm:cxn modelId="{EB63669B-541A-4954-BA5A-7EAAC38079EC}" type="presOf" srcId="{7A539F4A-86C4-4202-A9FE-775CA2ED61CF}" destId="{524BE9CF-3B8F-4041-94CC-60F7D6F3818F}" srcOrd="0" destOrd="0" presId="urn:microsoft.com/office/officeart/2005/8/layout/default#3"/>
    <dgm:cxn modelId="{159120AE-F889-456A-869E-553194D453B2}" srcId="{27DF540D-65AE-4E71-8B71-89ECBD622E18}" destId="{D4ADAAC0-4F05-4E52-8B50-304D92F3258D}" srcOrd="1" destOrd="0" parTransId="{2B092984-95B1-4441-AF6B-B81ABD761E9A}" sibTransId="{F4CF7849-B6E9-495E-9B4A-12828B1F61FF}"/>
    <dgm:cxn modelId="{AFC535BE-78B8-4AC3-AD7F-580DE6FF997C}" srcId="{27DF540D-65AE-4E71-8B71-89ECBD622E18}" destId="{7A539F4A-86C4-4202-A9FE-775CA2ED61CF}" srcOrd="4" destOrd="0" parTransId="{96EAEBD1-B1F6-440C-BA7F-1B345B3E4204}" sibTransId="{FC792C2B-086E-469F-B9C9-F7969D4A01C5}"/>
    <dgm:cxn modelId="{6AA764C6-D56D-4D9E-B62E-C7424AB02178}" srcId="{27DF540D-65AE-4E71-8B71-89ECBD622E18}" destId="{E51EB1C0-9366-45A5-87C6-92632CC6D703}" srcOrd="3" destOrd="0" parTransId="{5C35876B-AFA7-4F16-8827-00DAC668F2AA}" sibTransId="{F944D857-58E7-462F-98BB-03E19CD36C17}"/>
    <dgm:cxn modelId="{523DCCEF-5CF5-4221-9A2E-5503A3EC94A2}" type="presOf" srcId="{27DF540D-65AE-4E71-8B71-89ECBD622E18}" destId="{7E31413B-E208-4F3B-ADE5-5D52B6B4F78F}" srcOrd="0" destOrd="0" presId="urn:microsoft.com/office/officeart/2005/8/layout/default#3"/>
    <dgm:cxn modelId="{784DBBA6-FC6D-4267-AE93-0C7D926952D4}" type="presParOf" srcId="{7E31413B-E208-4F3B-ADE5-5D52B6B4F78F}" destId="{479EE7CB-693B-4ABB-BF28-5A2C12D9D4F9}" srcOrd="0" destOrd="0" presId="urn:microsoft.com/office/officeart/2005/8/layout/default#3"/>
    <dgm:cxn modelId="{61A5C650-1D4B-4115-B8B4-24821F9BB5A5}" type="presParOf" srcId="{7E31413B-E208-4F3B-ADE5-5D52B6B4F78F}" destId="{8D5F97B6-9AFA-48E5-940A-4EAA489A9B17}" srcOrd="1" destOrd="0" presId="urn:microsoft.com/office/officeart/2005/8/layout/default#3"/>
    <dgm:cxn modelId="{6B4045C4-D858-47D7-9DC0-F288904D8ECA}" type="presParOf" srcId="{7E31413B-E208-4F3B-ADE5-5D52B6B4F78F}" destId="{75432EE3-9626-4182-BB42-00614DC8F8BA}" srcOrd="2" destOrd="0" presId="urn:microsoft.com/office/officeart/2005/8/layout/default#3"/>
    <dgm:cxn modelId="{2D274953-901F-41AC-A74E-96CE65C7FAD2}" type="presParOf" srcId="{7E31413B-E208-4F3B-ADE5-5D52B6B4F78F}" destId="{6E26F1DC-740C-47BE-99C3-AB378B1D0E1C}" srcOrd="3" destOrd="0" presId="urn:microsoft.com/office/officeart/2005/8/layout/default#3"/>
    <dgm:cxn modelId="{319CB7FD-070A-440D-9F1C-034815A8CD14}" type="presParOf" srcId="{7E31413B-E208-4F3B-ADE5-5D52B6B4F78F}" destId="{603EB08B-356E-434E-9C60-23319722DA0E}" srcOrd="4" destOrd="0" presId="urn:microsoft.com/office/officeart/2005/8/layout/default#3"/>
    <dgm:cxn modelId="{51158F61-2DC2-43F4-877F-71A7B26D6763}" type="presParOf" srcId="{7E31413B-E208-4F3B-ADE5-5D52B6B4F78F}" destId="{35E8D60A-757B-4AA5-9E96-827C54A8D328}" srcOrd="5" destOrd="0" presId="urn:microsoft.com/office/officeart/2005/8/layout/default#3"/>
    <dgm:cxn modelId="{EDC1805C-5F89-4307-B036-03566B9750AE}" type="presParOf" srcId="{7E31413B-E208-4F3B-ADE5-5D52B6B4F78F}" destId="{8E005145-1A55-4837-85F3-9D0EC044D6FC}" srcOrd="6" destOrd="0" presId="urn:microsoft.com/office/officeart/2005/8/layout/default#3"/>
    <dgm:cxn modelId="{88E5E88A-AE01-48A9-A840-0CFE6172B3F9}" type="presParOf" srcId="{7E31413B-E208-4F3B-ADE5-5D52B6B4F78F}" destId="{23966F9E-EF96-4843-B902-824F81E362A1}" srcOrd="7" destOrd="0" presId="urn:microsoft.com/office/officeart/2005/8/layout/default#3"/>
    <dgm:cxn modelId="{B3F7ED0B-EADF-427F-A4CA-6BA83CA6BCBD}" type="presParOf" srcId="{7E31413B-E208-4F3B-ADE5-5D52B6B4F78F}" destId="{524BE9CF-3B8F-4041-94CC-60F7D6F3818F}" srcOrd="8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771A72-3F62-46A3-85C5-69A49D265901}">
      <dsp:nvSpPr>
        <dsp:cNvPr id="0" name=""/>
        <dsp:cNvSpPr/>
      </dsp:nvSpPr>
      <dsp:spPr>
        <a:xfrm>
          <a:off x="1005474" y="2236"/>
          <a:ext cx="9153237" cy="2498859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800" kern="1200" dirty="0">
              <a:latin typeface="NikoshBAN" panose="02000000000000000000" pitchFamily="2" charset="0"/>
              <a:cs typeface="NikoshBAN" panose="02000000000000000000" pitchFamily="2" charset="0"/>
            </a:rPr>
            <a:t> পরিচিতি</a:t>
          </a:r>
          <a:endParaRPr lang="en-US" sz="4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05474" y="2236"/>
        <a:ext cx="9153237" cy="2498859"/>
      </dsp:txXfrm>
    </dsp:sp>
    <dsp:sp modelId="{82ECD8FA-C08C-4A2F-AE85-368D0EE09E51}">
      <dsp:nvSpPr>
        <dsp:cNvPr id="0" name=""/>
        <dsp:cNvSpPr/>
      </dsp:nvSpPr>
      <dsp:spPr>
        <a:xfrm>
          <a:off x="5631654" y="2683928"/>
          <a:ext cx="4164765" cy="2498859"/>
        </a:xfrm>
        <a:prstGeom prst="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শ্রেনিঃ নবম-দশম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বিষয়ঃ বাংলা প্রথম পত্র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বিশেষ পাঠঃ গদ্য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সময়ঃ ৫০মিনিট</a:t>
          </a:r>
        </a:p>
      </dsp:txBody>
      <dsp:txXfrm>
        <a:off x="5631654" y="2683928"/>
        <a:ext cx="4164765" cy="24988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1C02F-9B6D-4368-A6B1-83F95FCC5F64}">
      <dsp:nvSpPr>
        <dsp:cNvPr id="0" name=""/>
        <dsp:cNvSpPr/>
      </dsp:nvSpPr>
      <dsp:spPr>
        <a:xfrm>
          <a:off x="2411" y="-108983"/>
          <a:ext cx="3751091" cy="6188149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১৬ই দিসেম্বর</a:t>
          </a: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-</a:t>
          </a:r>
          <a:endParaRPr lang="bn-BD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১৯৭১ নিয়াজীর আত্নসমর্পণ 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11" y="2366276"/>
        <a:ext cx="3751091" cy="2475259"/>
      </dsp:txXfrm>
    </dsp:sp>
    <dsp:sp modelId="{051FA804-7EFB-4757-AB17-E63C551A11A6}">
      <dsp:nvSpPr>
        <dsp:cNvPr id="0" name=""/>
        <dsp:cNvSpPr/>
      </dsp:nvSpPr>
      <dsp:spPr>
        <a:xfrm>
          <a:off x="837975" y="428610"/>
          <a:ext cx="2079961" cy="172804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4F75DE-F341-43D3-ABFC-B765301800DB}">
      <dsp:nvSpPr>
        <dsp:cNvPr id="0" name=""/>
        <dsp:cNvSpPr/>
      </dsp:nvSpPr>
      <dsp:spPr>
        <a:xfrm>
          <a:off x="3866035" y="-108983"/>
          <a:ext cx="3751091" cy="6188149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600" kern="1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বিজয়ের মিছিল</a:t>
          </a:r>
          <a:endParaRPr lang="en-US" sz="36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66035" y="2366276"/>
        <a:ext cx="3751091" cy="2475259"/>
      </dsp:txXfrm>
    </dsp:sp>
    <dsp:sp modelId="{AB433D5C-9E48-416E-83D9-CED46FF66F66}">
      <dsp:nvSpPr>
        <dsp:cNvPr id="0" name=""/>
        <dsp:cNvSpPr/>
      </dsp:nvSpPr>
      <dsp:spPr>
        <a:xfrm>
          <a:off x="4711254" y="262305"/>
          <a:ext cx="2060653" cy="206065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C3B311-AF33-424D-BD58-53550A5EB89F}">
      <dsp:nvSpPr>
        <dsp:cNvPr id="0" name=""/>
        <dsp:cNvSpPr/>
      </dsp:nvSpPr>
      <dsp:spPr>
        <a:xfrm>
          <a:off x="7729660" y="-108983"/>
          <a:ext cx="3751091" cy="6188149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ছাত্র/ছাত্রীদের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বিজয় দিবস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উৎযাপন</a:t>
          </a:r>
          <a:endParaRPr lang="en-US" sz="2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729660" y="2366276"/>
        <a:ext cx="3751091" cy="2475259"/>
      </dsp:txXfrm>
    </dsp:sp>
    <dsp:sp modelId="{C865FD36-0D87-4BC0-97BD-420E0F773F3A}">
      <dsp:nvSpPr>
        <dsp:cNvPr id="0" name=""/>
        <dsp:cNvSpPr/>
      </dsp:nvSpPr>
      <dsp:spPr>
        <a:xfrm>
          <a:off x="8574879" y="262305"/>
          <a:ext cx="2060653" cy="206065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B75E45-E75D-47B9-ACE2-EDEBE0571BB9}">
      <dsp:nvSpPr>
        <dsp:cNvPr id="0" name=""/>
        <dsp:cNvSpPr/>
      </dsp:nvSpPr>
      <dsp:spPr>
        <a:xfrm>
          <a:off x="182853" y="4314161"/>
          <a:ext cx="10564509" cy="198297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DB1D09-C7A2-48FC-BD9C-C74BC46625AA}">
      <dsp:nvSpPr>
        <dsp:cNvPr id="0" name=""/>
        <dsp:cNvSpPr/>
      </dsp:nvSpPr>
      <dsp:spPr>
        <a:xfrm>
          <a:off x="0" y="0"/>
          <a:ext cx="8523538" cy="541457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8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শিখনফল</a:t>
          </a:r>
          <a:endParaRPr lang="en-US" sz="4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আজকের পাঠশেষে শিক্ষার্থীরা-</a:t>
          </a:r>
        </a:p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১. </a:t>
          </a:r>
          <a:r>
            <a:rPr lang="bn-IN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লেখক পরিচিতি সম্পর্কে </a:t>
          </a:r>
          <a:r>
            <a:rPr lang="bn-BD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বলতে পারবে।</a:t>
          </a:r>
        </a:p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২. </a:t>
          </a:r>
          <a:r>
            <a:rPr lang="bn-BD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“</a:t>
          </a:r>
          <a:r>
            <a:rPr lang="en-US" sz="24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জাহানারা</a:t>
          </a: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ইমাম</a:t>
          </a: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স্মৃতিচারন</a:t>
          </a: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মুলক</a:t>
          </a: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ঘটনা</a:t>
          </a: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ব্যাখ্যা</a:t>
          </a: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করতে পারবে।</a:t>
          </a:r>
        </a:p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৩. </a:t>
          </a:r>
          <a:r>
            <a:rPr lang="bn-BD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একাত্তরের দিন গুলি গল্পে কীভাবে মক্তিযুদ্ধের কথা </a:t>
          </a: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</a:p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  </a:t>
          </a:r>
          <a:r>
            <a:rPr lang="bn-BD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উন্</a:t>
          </a:r>
          <a:r>
            <a:rPr lang="bn-IN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ন্মোচিত </a:t>
          </a:r>
          <a:r>
            <a:rPr lang="bn-BD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হয়েছে তা বর্ণনা করতে পারবে।</a:t>
          </a:r>
        </a:p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0" y="0"/>
        <a:ext cx="8523538" cy="54145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51C846-8BCD-4B1D-8737-274EE6C581A1}">
      <dsp:nvSpPr>
        <dsp:cNvPr id="0" name=""/>
        <dsp:cNvSpPr/>
      </dsp:nvSpPr>
      <dsp:spPr>
        <a:xfrm>
          <a:off x="475300" y="603233"/>
          <a:ext cx="2683985" cy="421219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E4A1DC-86C7-433A-B24C-010989B731A6}">
      <dsp:nvSpPr>
        <dsp:cNvPr id="0" name=""/>
        <dsp:cNvSpPr/>
      </dsp:nvSpPr>
      <dsp:spPr>
        <a:xfrm>
          <a:off x="10501" y="3486581"/>
          <a:ext cx="3613584" cy="1310563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0" rIns="45720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600" kern="1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৭ই মার্চ ১৯৭১</a:t>
          </a:r>
          <a:endParaRPr lang="en-US" sz="36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501" y="3486581"/>
        <a:ext cx="2544777" cy="1310563"/>
      </dsp:txXfrm>
    </dsp:sp>
    <dsp:sp modelId="{81E1118B-9450-4533-9AD3-28B176821711}">
      <dsp:nvSpPr>
        <dsp:cNvPr id="0" name=""/>
        <dsp:cNvSpPr/>
      </dsp:nvSpPr>
      <dsp:spPr>
        <a:xfrm>
          <a:off x="2441356" y="3847947"/>
          <a:ext cx="939394" cy="93939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18737D-9ADF-4807-83A2-7C8F358EEAC1}">
      <dsp:nvSpPr>
        <dsp:cNvPr id="0" name=""/>
        <dsp:cNvSpPr/>
      </dsp:nvSpPr>
      <dsp:spPr>
        <a:xfrm>
          <a:off x="3856814" y="529914"/>
          <a:ext cx="3107786" cy="414309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5A8FDA-880E-44AF-B848-F09BE96230A4}">
      <dsp:nvSpPr>
        <dsp:cNvPr id="0" name=""/>
        <dsp:cNvSpPr/>
      </dsp:nvSpPr>
      <dsp:spPr>
        <a:xfrm>
          <a:off x="4068715" y="3179234"/>
          <a:ext cx="2683985" cy="1709517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0" rIns="4572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600" kern="1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আশ্রয়</a:t>
          </a:r>
          <a:endParaRPr lang="en-US" sz="36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68715" y="3179234"/>
        <a:ext cx="1890130" cy="1709517"/>
      </dsp:txXfrm>
    </dsp:sp>
    <dsp:sp modelId="{3D3403D7-9D5C-4B46-AC31-E5732365CC5F}">
      <dsp:nvSpPr>
        <dsp:cNvPr id="0" name=""/>
        <dsp:cNvSpPr/>
      </dsp:nvSpPr>
      <dsp:spPr>
        <a:xfrm>
          <a:off x="6034771" y="3740077"/>
          <a:ext cx="939394" cy="93939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CABD6C-E250-4884-8E7A-9BBC58964E9E}">
      <dsp:nvSpPr>
        <dsp:cNvPr id="0" name=""/>
        <dsp:cNvSpPr/>
      </dsp:nvSpPr>
      <dsp:spPr>
        <a:xfrm>
          <a:off x="7420500" y="511550"/>
          <a:ext cx="3051745" cy="429931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BA98CF-873E-48C9-AD14-22D9C272B296}">
      <dsp:nvSpPr>
        <dsp:cNvPr id="0" name=""/>
        <dsp:cNvSpPr/>
      </dsp:nvSpPr>
      <dsp:spPr>
        <a:xfrm>
          <a:off x="7206895" y="3280357"/>
          <a:ext cx="3478955" cy="1626759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0" rIns="45720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600" kern="1200" dirty="0">
              <a:latin typeface="NikoshBAN" panose="02000000000000000000" pitchFamily="2" charset="0"/>
              <a:cs typeface="NikoshBAN" panose="02000000000000000000" pitchFamily="2" charset="0"/>
            </a:rPr>
            <a:t>পাকিস্তানিদের অত্যাচার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206895" y="3280357"/>
        <a:ext cx="2449968" cy="1626759"/>
      </dsp:txXfrm>
    </dsp:sp>
    <dsp:sp modelId="{31F8A666-44F5-4FF6-AF3E-FE94825898D2}">
      <dsp:nvSpPr>
        <dsp:cNvPr id="0" name=""/>
        <dsp:cNvSpPr/>
      </dsp:nvSpPr>
      <dsp:spPr>
        <a:xfrm>
          <a:off x="9570436" y="3799821"/>
          <a:ext cx="939394" cy="93939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EE7CB-693B-4ABB-BF28-5A2C12D9D4F9}">
      <dsp:nvSpPr>
        <dsp:cNvPr id="0" name=""/>
        <dsp:cNvSpPr/>
      </dsp:nvSpPr>
      <dsp:spPr>
        <a:xfrm>
          <a:off x="163671" y="0"/>
          <a:ext cx="3540827" cy="16978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163671" y="0"/>
        <a:ext cx="3540827" cy="1697831"/>
      </dsp:txXfrm>
    </dsp:sp>
    <dsp:sp modelId="{75432EE3-9626-4182-BB42-00614DC8F8BA}">
      <dsp:nvSpPr>
        <dsp:cNvPr id="0" name=""/>
        <dsp:cNvSpPr/>
      </dsp:nvSpPr>
      <dsp:spPr>
        <a:xfrm>
          <a:off x="4076691" y="1238"/>
          <a:ext cx="3798416" cy="16978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4076691" y="1238"/>
        <a:ext cx="3798416" cy="1697831"/>
      </dsp:txXfrm>
    </dsp:sp>
    <dsp:sp modelId="{603EB08B-356E-434E-9C60-23319722DA0E}">
      <dsp:nvSpPr>
        <dsp:cNvPr id="0" name=""/>
        <dsp:cNvSpPr/>
      </dsp:nvSpPr>
      <dsp:spPr>
        <a:xfrm>
          <a:off x="677336" y="1956557"/>
          <a:ext cx="3182726" cy="16978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77336" y="1956557"/>
        <a:ext cx="3182726" cy="1697831"/>
      </dsp:txXfrm>
    </dsp:sp>
    <dsp:sp modelId="{8E005145-1A55-4837-85F3-9D0EC044D6FC}">
      <dsp:nvSpPr>
        <dsp:cNvPr id="0" name=""/>
        <dsp:cNvSpPr/>
      </dsp:nvSpPr>
      <dsp:spPr>
        <a:xfrm>
          <a:off x="4257750" y="1982042"/>
          <a:ext cx="3078196" cy="16978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4257750" y="1982042"/>
        <a:ext cx="3078196" cy="1697831"/>
      </dsp:txXfrm>
    </dsp:sp>
    <dsp:sp modelId="{524BE9CF-3B8F-4041-94CC-60F7D6F3818F}">
      <dsp:nvSpPr>
        <dsp:cNvPr id="0" name=""/>
        <dsp:cNvSpPr/>
      </dsp:nvSpPr>
      <dsp:spPr>
        <a:xfrm>
          <a:off x="1030400" y="3899108"/>
          <a:ext cx="5608332" cy="1454582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1971সালের  তৎকালীন  যুদ্ধের  ছবি </a:t>
          </a:r>
        </a:p>
      </dsp:txBody>
      <dsp:txXfrm>
        <a:off x="1030400" y="3899108"/>
        <a:ext cx="5608332" cy="1454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1C974-DF6F-4F4F-AEDC-7BF646AE8BCC}" type="datetimeFigureOut">
              <a:rPr lang="en-US" smtClean="0"/>
              <a:pPr/>
              <a:t>2021-02-16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BA85A-CAB6-461D-B5E2-CCD23BC82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8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BA85A-CAB6-461D-B5E2-CCD23BC821D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10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BA85A-CAB6-461D-B5E2-CCD23BC821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4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BA85A-CAB6-461D-B5E2-CCD23BC821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30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BA85A-CAB6-461D-B5E2-CCD23BC821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60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BA85A-CAB6-461D-B5E2-CCD23BC821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13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E8CE-11C8-4479-8DCC-18A17F987137}" type="datetimeFigureOut">
              <a:rPr lang="en-US" smtClean="0"/>
              <a:pPr/>
              <a:t>2021-02-16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B79-6501-4633-8A08-076B6BC79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4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E8CE-11C8-4479-8DCC-18A17F987137}" type="datetimeFigureOut">
              <a:rPr lang="en-US" smtClean="0"/>
              <a:pPr/>
              <a:t>2021-02-16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B79-6501-4633-8A08-076B6BC79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8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E8CE-11C8-4479-8DCC-18A17F987137}" type="datetimeFigureOut">
              <a:rPr lang="en-US" smtClean="0"/>
              <a:pPr/>
              <a:t>2021-02-16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B79-6501-4633-8A08-076B6BC79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0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E8CE-11C8-4479-8DCC-18A17F987137}" type="datetimeFigureOut">
              <a:rPr lang="en-US" smtClean="0"/>
              <a:pPr/>
              <a:t>2021-02-16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B79-6501-4633-8A08-076B6BC79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0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E8CE-11C8-4479-8DCC-18A17F987137}" type="datetimeFigureOut">
              <a:rPr lang="en-US" smtClean="0"/>
              <a:pPr/>
              <a:t>2021-02-16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B79-6501-4633-8A08-076B6BC79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E8CE-11C8-4479-8DCC-18A17F987137}" type="datetimeFigureOut">
              <a:rPr lang="en-US" smtClean="0"/>
              <a:pPr/>
              <a:t>2021-02-16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B79-6501-4633-8A08-076B6BC79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3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E8CE-11C8-4479-8DCC-18A17F987137}" type="datetimeFigureOut">
              <a:rPr lang="en-US" smtClean="0"/>
              <a:pPr/>
              <a:t>2021-02-16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B79-6501-4633-8A08-076B6BC79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3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E8CE-11C8-4479-8DCC-18A17F987137}" type="datetimeFigureOut">
              <a:rPr lang="en-US" smtClean="0"/>
              <a:pPr/>
              <a:t>2021-02-16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B79-6501-4633-8A08-076B6BC79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0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E8CE-11C8-4479-8DCC-18A17F987137}" type="datetimeFigureOut">
              <a:rPr lang="en-US" smtClean="0"/>
              <a:pPr/>
              <a:t>2021-02-16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B79-6501-4633-8A08-076B6BC79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47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E8CE-11C8-4479-8DCC-18A17F987137}" type="datetimeFigureOut">
              <a:rPr lang="en-US" smtClean="0"/>
              <a:pPr/>
              <a:t>2021-02-16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B79-6501-4633-8A08-076B6BC79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0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E8CE-11C8-4479-8DCC-18A17F987137}" type="datetimeFigureOut">
              <a:rPr lang="en-US" smtClean="0"/>
              <a:pPr/>
              <a:t>2021-02-16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1B79-6501-4633-8A08-076B6BC79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9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BE8CE-11C8-4479-8DCC-18A17F987137}" type="datetimeFigureOut">
              <a:rPr lang="en-US" smtClean="0"/>
              <a:pPr/>
              <a:t>2021-02-16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21B79-6501-4633-8A08-076B6BC79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0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15.jpeg"/><Relationship Id="rId4" Type="http://schemas.openxmlformats.org/officeDocument/2006/relationships/diagramLayout" Target="../diagrams/layout4.xml"/><Relationship Id="rId9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20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microsoft.com/office/2007/relationships/hdphoto" Target="../media/hdphoto1.wdp"/><Relationship Id="rId5" Type="http://schemas.openxmlformats.org/officeDocument/2006/relationships/diagramColors" Target="../diagrams/colors5.xml"/><Relationship Id="rId10" Type="http://schemas.openxmlformats.org/officeDocument/2006/relationships/image" Target="../media/image23.png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9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696" y="2170176"/>
            <a:ext cx="3718560" cy="3535680"/>
          </a:xfrm>
        </p:spPr>
      </p:pic>
      <p:sp>
        <p:nvSpPr>
          <p:cNvPr id="4" name="Rectangle 3"/>
          <p:cNvSpPr/>
          <p:nvPr/>
        </p:nvSpPr>
        <p:spPr>
          <a:xfrm>
            <a:off x="901996" y="0"/>
            <a:ext cx="10515600" cy="21477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838200" y="365125"/>
            <a:ext cx="10515600" cy="1325563"/>
          </a:xfrm>
          <a:prstGeom prst="fram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901996" y="2225397"/>
            <a:ext cx="10192512" cy="3913632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25398"/>
            <a:ext cx="10256307" cy="3913632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670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93078532"/>
              </p:ext>
            </p:extLst>
          </p:nvPr>
        </p:nvGraphicFramePr>
        <p:xfrm>
          <a:off x="871871" y="719666"/>
          <a:ext cx="1069635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47" y="318977"/>
            <a:ext cx="4082902" cy="38384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409" y="340242"/>
            <a:ext cx="3062177" cy="381723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821" y="318977"/>
            <a:ext cx="3972607" cy="378519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Left-Right Arrow 5"/>
          <p:cNvSpPr/>
          <p:nvPr/>
        </p:nvSpPr>
        <p:spPr>
          <a:xfrm>
            <a:off x="574159" y="4742121"/>
            <a:ext cx="11100390" cy="2413591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দেখি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2289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65125"/>
            <a:ext cx="10515599" cy="14605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aque 4"/>
          <p:cNvSpPr/>
          <p:nvPr/>
        </p:nvSpPr>
        <p:spPr>
          <a:xfrm>
            <a:off x="3864864" y="638175"/>
            <a:ext cx="4462272" cy="914400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815584" y="1825625"/>
            <a:ext cx="926592" cy="673735"/>
          </a:xfrm>
          <a:prstGeom prst="down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laque 10"/>
          <p:cNvSpPr/>
          <p:nvPr/>
        </p:nvSpPr>
        <p:spPr>
          <a:xfrm>
            <a:off x="1158240" y="2499360"/>
            <a:ext cx="9948672" cy="3255263"/>
          </a:xfrm>
          <a:prstGeom prst="plaqu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১৬ই ডিসেম্বর কী দিবস ?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১৬ই  ডিসেম্বর ১৯৭১ বিখ্যাত কেন?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কীভাবে বাংলাদেশ স্বাধীন হয়েছে ?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582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1758156"/>
            <a:ext cx="10515600" cy="44188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50605" y="1743740"/>
            <a:ext cx="10462437" cy="397430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নিয়াজীর আত্নসমর্পণ আনন্দের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কিন্তু শরীফের কুলখানি বেদনার? ৫টি বাক্যে বুঝিয়ে লিখ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Internal Storage 7"/>
          <p:cNvSpPr/>
          <p:nvPr/>
        </p:nvSpPr>
        <p:spPr>
          <a:xfrm>
            <a:off x="999461" y="404038"/>
            <a:ext cx="10207256" cy="1233376"/>
          </a:xfrm>
          <a:prstGeom prst="flowChartInternalStorag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78865" y="649990"/>
            <a:ext cx="45959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33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832338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19" y="297712"/>
            <a:ext cx="5486397" cy="217726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438" y="276447"/>
            <a:ext cx="6124352" cy="219852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847" y="2530549"/>
            <a:ext cx="4697889" cy="187076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823" y="2594344"/>
            <a:ext cx="4742121" cy="180696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518884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/>
          <p:cNvSpPr/>
          <p:nvPr/>
        </p:nvSpPr>
        <p:spPr>
          <a:xfrm>
            <a:off x="7868093" y="914399"/>
            <a:ext cx="3508743" cy="3827721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479" y="467833"/>
            <a:ext cx="5987288" cy="377345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691115" y="4444702"/>
            <a:ext cx="8931349" cy="213927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১৬ই দিসেম্বর কে আত্নসমর্পণ করেছিল ?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বিজয় দিবস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 যুদ্ধের কারন কী?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57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255181" y="127592"/>
            <a:ext cx="11632019" cy="1892594"/>
          </a:xfrm>
          <a:prstGeom prst="smileyFace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5" name="Heart 4"/>
          <p:cNvSpPr/>
          <p:nvPr/>
        </p:nvSpPr>
        <p:spPr>
          <a:xfrm>
            <a:off x="446567" y="1935126"/>
            <a:ext cx="11015331" cy="4380613"/>
          </a:xfrm>
          <a:prstGeom prst="heart">
            <a:avLst/>
          </a:prstGeom>
          <a:solidFill>
            <a:schemeClr val="accent5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যুদ্ধের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যুদ্ধে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ভুমিকা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থাকতো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যুক্তিসহ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576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0505" y="82940"/>
            <a:ext cx="10515600" cy="22930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28259"/>
            <a:ext cx="10515600" cy="33514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Plaque 4"/>
          <p:cNvSpPr/>
          <p:nvPr/>
        </p:nvSpPr>
        <p:spPr>
          <a:xfrm>
            <a:off x="2308213" y="0"/>
            <a:ext cx="6783571" cy="1832253"/>
          </a:xfrm>
          <a:prstGeom prst="plaque">
            <a:avLst/>
          </a:prstGeom>
          <a:solidFill>
            <a:schemeClr val="tx1"/>
          </a:solidFill>
          <a:ln>
            <a:solidFill>
              <a:schemeClr val="accent2">
                <a:lumMod val="75000"/>
              </a:schemeClr>
            </a:solidFill>
          </a:ln>
          <a:scene3d>
            <a:camera prst="isometricOffAxis2Top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097758" y="2545843"/>
            <a:ext cx="8153400" cy="243840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জেনে রাখঃ-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তুমি মূল্য দাও আর না দাও, সময়  তোমার জীবনের একটি অংশ।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767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36337347"/>
              </p:ext>
            </p:extLst>
          </p:nvPr>
        </p:nvGraphicFramePr>
        <p:xfrm>
          <a:off x="680483" y="719666"/>
          <a:ext cx="1116418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8994C5C-ECC1-419B-9152-678A88365609}"/>
              </a:ext>
            </a:extLst>
          </p:cNvPr>
          <p:cNvSpPr txBox="1"/>
          <p:nvPr/>
        </p:nvSpPr>
        <p:spPr>
          <a:xfrm>
            <a:off x="1348154" y="3428999"/>
            <a:ext cx="4747846" cy="267765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জাকিয়া বেগম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 (কম্পিউটার)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চুপাইর বালিকা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উচ্চ বিদ্যালয় ,কালীগঞ্জ ,গাজীপুর।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025A0E-4EB2-4587-ADF1-97DE5BDEA1C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087" y="3428999"/>
            <a:ext cx="1239129" cy="146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97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066780" y="5373830"/>
            <a:ext cx="7888224" cy="914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উপরের ছবিতে তোমরা কি কি দেখতে পাচ্ছ?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409" y="297714"/>
            <a:ext cx="3402419" cy="318976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72" y="297714"/>
            <a:ext cx="3742661" cy="308968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540" y="297713"/>
            <a:ext cx="3620929" cy="299838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Oval 6"/>
          <p:cNvSpPr/>
          <p:nvPr/>
        </p:nvSpPr>
        <p:spPr>
          <a:xfrm>
            <a:off x="276447" y="3678863"/>
            <a:ext cx="2828260" cy="140349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৭ই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ভাষণ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1" name="Oval 10"/>
          <p:cNvSpPr/>
          <p:nvPr/>
        </p:nvSpPr>
        <p:spPr>
          <a:xfrm>
            <a:off x="8591107" y="3728483"/>
            <a:ext cx="3274828" cy="1403498"/>
          </a:xfrm>
          <a:prstGeom prst="ellipse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স্মৃতি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সৌধ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582633" y="3817086"/>
            <a:ext cx="2945218" cy="1403498"/>
          </a:xfrm>
          <a:prstGeom prst="ellipse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স্বাধীন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187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5746856"/>
              </p:ext>
            </p:extLst>
          </p:nvPr>
        </p:nvGraphicFramePr>
        <p:xfrm>
          <a:off x="340242" y="361507"/>
          <a:ext cx="11483163" cy="6188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05" y="552893"/>
            <a:ext cx="3444948" cy="2594344"/>
          </a:xfrm>
          <a:prstGeom prst="ellipse">
            <a:avLst/>
          </a:prstGeom>
          <a:solidFill>
            <a:schemeClr val="tx1"/>
          </a:solidFill>
          <a:ln w="6350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409" y="446567"/>
            <a:ext cx="3274827" cy="2892055"/>
          </a:xfrm>
          <a:prstGeom prst="ellipse">
            <a:avLst/>
          </a:prstGeom>
          <a:solidFill>
            <a:schemeClr val="tx1"/>
          </a:solidFill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54" y="510363"/>
            <a:ext cx="3040912" cy="2679404"/>
          </a:xfrm>
          <a:prstGeom prst="ellipse">
            <a:avLst/>
          </a:prstGeom>
          <a:solidFill>
            <a:schemeClr val="tx1"/>
          </a:solidFill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Left-Right Arrow 5"/>
          <p:cNvSpPr/>
          <p:nvPr/>
        </p:nvSpPr>
        <p:spPr>
          <a:xfrm>
            <a:off x="340242" y="4529471"/>
            <a:ext cx="10781413" cy="2328530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ছবিগুলি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8972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65005" y="467915"/>
            <a:ext cx="8952614" cy="11199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aque 6"/>
          <p:cNvSpPr/>
          <p:nvPr/>
        </p:nvSpPr>
        <p:spPr>
          <a:xfrm>
            <a:off x="2218944" y="1999488"/>
            <a:ext cx="8583168" cy="1353312"/>
          </a:xfrm>
          <a:prstGeom prst="plaqu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Plaque 7"/>
          <p:cNvSpPr/>
          <p:nvPr/>
        </p:nvSpPr>
        <p:spPr>
          <a:xfrm>
            <a:off x="2511552" y="3742944"/>
            <a:ext cx="8290560" cy="1328928"/>
          </a:xfrm>
          <a:prstGeom prst="plaqu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একাত্তরের দিন গুলি 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75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52613901"/>
              </p:ext>
            </p:extLst>
          </p:nvPr>
        </p:nvGraphicFramePr>
        <p:xfrm>
          <a:off x="2032000" y="719666"/>
          <a:ext cx="908231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160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707" y="170122"/>
            <a:ext cx="5677786" cy="3891515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106328" y="106327"/>
            <a:ext cx="2849523" cy="240295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-</a:t>
            </a:r>
          </a:p>
          <a:p>
            <a:pPr algn="ctr"/>
            <a:r>
              <a:rPr lang="en-US" sz="2400" dirty="0">
                <a:latin typeface="NikoshBAN" pitchFamily="2" charset="0"/>
                <a:cs typeface="NikoshBAN" pitchFamily="2" charset="0"/>
              </a:rPr>
              <a:t>৩রা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১৯২9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মুর্শিদাবাদের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সুন্দরপুর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গ্রাম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4401879" y="2619156"/>
            <a:ext cx="3763926" cy="1421216"/>
          </a:xfrm>
          <a:prstGeom prst="rect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জাহানারা</a:t>
            </a:r>
            <a:r>
              <a:rPr lang="en-US" sz="3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ইমাম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58940" y="113417"/>
            <a:ext cx="2998379" cy="235333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কর্মজীবন</a:t>
            </a:r>
            <a:r>
              <a:rPr lang="en-US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শিক্ষকতা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সিদ্ধেশ্বরী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গার্লস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ডাকা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অধ্যাপনা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ডাকা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টিচার্স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ট্রেনিং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8995144" y="4444409"/>
            <a:ext cx="3062175" cy="22966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সাহিত্য</a:t>
            </a:r>
            <a:r>
              <a:rPr lang="en-US" sz="2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সাধনা</a:t>
            </a:r>
            <a:r>
              <a:rPr lang="en-US" sz="2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algn="ctr"/>
            <a:r>
              <a:rPr lang="en-US" sz="2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গজকচ্ছপ,সাতটি</a:t>
            </a:r>
            <a:r>
              <a:rPr lang="en-US" sz="2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তারার</a:t>
            </a:r>
            <a:r>
              <a:rPr lang="en-US" sz="2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ঝিকিমিকি,ক্যান্সারের</a:t>
            </a:r>
            <a:r>
              <a:rPr lang="en-US" sz="2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স্নজ্ঞে</a:t>
            </a:r>
            <a:r>
              <a:rPr lang="en-US" sz="2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বসবাস</a:t>
            </a:r>
            <a:r>
              <a:rPr lang="en-US" sz="2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4713768" y="5124892"/>
            <a:ext cx="2892056" cy="160906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পুরস্কার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সম্মাননা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একাডেমি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পুরস্কার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064" y="4805916"/>
            <a:ext cx="3019643" cy="1935123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জীবনাবসান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২৬শে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১৯৯৪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সাল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9" name="Left-Up Arrow 8"/>
          <p:cNvSpPr/>
          <p:nvPr/>
        </p:nvSpPr>
        <p:spPr>
          <a:xfrm>
            <a:off x="8420984" y="2445490"/>
            <a:ext cx="2530551" cy="850392"/>
          </a:xfrm>
          <a:prstGeom prst="left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-Up Arrow 12"/>
          <p:cNvSpPr/>
          <p:nvPr/>
        </p:nvSpPr>
        <p:spPr>
          <a:xfrm rot="16200000">
            <a:off x="9225623" y="2498546"/>
            <a:ext cx="850392" cy="2899144"/>
          </a:xfrm>
          <a:prstGeom prst="leftUp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-Up Arrow 13"/>
          <p:cNvSpPr/>
          <p:nvPr/>
        </p:nvSpPr>
        <p:spPr>
          <a:xfrm rot="10800000">
            <a:off x="616686" y="3466214"/>
            <a:ext cx="3508743" cy="1020726"/>
          </a:xfrm>
          <a:prstGeom prst="lef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-Up Arrow 14"/>
          <p:cNvSpPr/>
          <p:nvPr/>
        </p:nvSpPr>
        <p:spPr>
          <a:xfrm flipH="1">
            <a:off x="382767" y="2317898"/>
            <a:ext cx="3083445" cy="1063042"/>
          </a:xfrm>
          <a:prstGeom prst="leftUp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6081823" y="4082903"/>
            <a:ext cx="531628" cy="978408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11200" y="228600"/>
            <a:ext cx="10769600" cy="21336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( </a:t>
            </a:r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11200" y="2362200"/>
            <a:ext cx="10769600" cy="4038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সরব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কর্তৃক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6688" y="3381153"/>
            <a:ext cx="11036596" cy="223283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 নিয়াজী আত্নসমর্পণ, বিজয় দিবস পালন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77" y="318977"/>
            <a:ext cx="5581951" cy="31763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391" y="404037"/>
            <a:ext cx="6020013" cy="30912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435817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</TotalTime>
  <Words>297</Words>
  <Application>Microsoft Office PowerPoint</Application>
  <PresentationFormat>Widescreen</PresentationFormat>
  <Paragraphs>75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tothy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Alhaz</dc:creator>
  <cp:lastModifiedBy>DOEL</cp:lastModifiedBy>
  <cp:revision>552</cp:revision>
  <dcterms:created xsi:type="dcterms:W3CDTF">2015-11-28T18:04:45Z</dcterms:created>
  <dcterms:modified xsi:type="dcterms:W3CDTF">2021-02-16T05:44:06Z</dcterms:modified>
</cp:coreProperties>
</file>