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368" r:id="rId3"/>
    <p:sldId id="348" r:id="rId4"/>
    <p:sldId id="367" r:id="rId5"/>
    <p:sldId id="349" r:id="rId6"/>
    <p:sldId id="347" r:id="rId7"/>
    <p:sldId id="350" r:id="rId8"/>
    <p:sldId id="352" r:id="rId9"/>
    <p:sldId id="358" r:id="rId10"/>
    <p:sldId id="299" r:id="rId11"/>
    <p:sldId id="353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284" r:id="rId20"/>
    <p:sldId id="318" r:id="rId21"/>
    <p:sldId id="355" r:id="rId22"/>
    <p:sldId id="356" r:id="rId23"/>
    <p:sldId id="287" r:id="rId24"/>
    <p:sldId id="371" r:id="rId2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4"/>
    <a:srgbClr val="00EA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2" autoAdjust="0"/>
  </p:normalViewPr>
  <p:slideViewPr>
    <p:cSldViewPr>
      <p:cViewPr varScale="1">
        <p:scale>
          <a:sx n="70" d="100"/>
          <a:sy n="70" d="100"/>
        </p:scale>
        <p:origin x="984" y="60"/>
      </p:cViewPr>
      <p:guideLst>
        <p:guide orient="horz" pos="2160"/>
        <p:guide pos="288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F8D-C34A-4060-9804-A7FF59BBD74D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82A2-3985-4491-9C0D-DE3E427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ডকুমেন্টকে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বিভিন্ন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আঙ্গিকে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সাজানোর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কাজকে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ডকুমেন্ট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ফরম্যাট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বলে</a:t>
            </a:r>
            <a:r>
              <a:rPr lang="en-US" baseline="0">
                <a:effectLst/>
              </a:rPr>
              <a:t>।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মাউসদিয়ে</a:t>
            </a:r>
            <a:r>
              <a:rPr lang="en-US" baseline="0" dirty="0"/>
              <a:t>:  Click </a:t>
            </a:r>
            <a:r>
              <a:rPr lang="en-US" baseline="0" dirty="0">
                <a:latin typeface="Times New Roman"/>
                <a:cs typeface="Times New Roman"/>
              </a:rPr>
              <a:t>→ </a:t>
            </a:r>
            <a:r>
              <a:rPr lang="en-US" baseline="0" dirty="0"/>
              <a:t>home </a:t>
            </a:r>
            <a:r>
              <a:rPr lang="en-US" baseline="0" dirty="0" err="1"/>
              <a:t>বামে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,  Align Text Left. </a:t>
            </a:r>
            <a:r>
              <a:rPr lang="en-US" baseline="0" dirty="0" err="1"/>
              <a:t>মাঝখানে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হলে,Center</a:t>
            </a:r>
            <a:r>
              <a:rPr lang="en-US" baseline="0" dirty="0"/>
              <a:t>.  </a:t>
            </a:r>
            <a:r>
              <a:rPr lang="en-US" baseline="0" dirty="0" err="1"/>
              <a:t>ডানে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চাইলেAlign</a:t>
            </a:r>
            <a:r>
              <a:rPr lang="en-US" baseline="0" dirty="0"/>
              <a:t> Text Right. </a:t>
            </a:r>
            <a:r>
              <a:rPr lang="en-US" baseline="0" dirty="0" err="1"/>
              <a:t>সবদিকে</a:t>
            </a:r>
            <a:r>
              <a:rPr lang="en-US" baseline="0" dirty="0"/>
              <a:t> </a:t>
            </a:r>
            <a:r>
              <a:rPr lang="en-US" baseline="0" dirty="0" err="1"/>
              <a:t>সমান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চাইলেJustify</a:t>
            </a:r>
            <a:r>
              <a:rPr lang="en-US" baseline="0" dirty="0"/>
              <a:t>. </a:t>
            </a:r>
          </a:p>
          <a:p>
            <a:r>
              <a:rPr lang="en-US" baseline="0" dirty="0"/>
              <a:t>2. Ctrl   b, Ctrl   i, Ctrl   u </a:t>
            </a:r>
            <a:r>
              <a:rPr lang="en-US" baseline="0" dirty="0" err="1"/>
              <a:t>একসঙ্গে</a:t>
            </a:r>
            <a:r>
              <a:rPr lang="en-US" baseline="0" dirty="0"/>
              <a:t> </a:t>
            </a:r>
            <a:r>
              <a:rPr lang="en-US" baseline="0" dirty="0" err="1"/>
              <a:t>চাপতে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9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বাড়ীর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পর্যবেক্ষণ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9753600" cy="56388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67384"/>
            <a:ext cx="9715500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3400" y="533400"/>
            <a:ext cx="9829800" cy="594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8915400" cy="472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A255E0-4954-495A-A897-8DA28BF87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82433"/>
            <a:ext cx="2312534" cy="2312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A255E0-4954-495A-A897-8DA28BF87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2312534" cy="23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7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599" y="914400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843" y="4648200"/>
            <a:ext cx="8382003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9" r="30830"/>
          <a:stretch/>
        </p:blipFill>
        <p:spPr>
          <a:xfrm>
            <a:off x="3684243" y="1745315"/>
            <a:ext cx="3505200" cy="29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6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884" y="998545"/>
            <a:ext cx="67887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2868271"/>
            <a:ext cx="415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5160" y="2844165"/>
            <a:ext cx="175084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</a:t>
            </a:r>
            <a:r>
              <a:rPr lang="bn-IN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en-US" sz="28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2567" y="4229827"/>
            <a:ext cx="1777232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endParaRPr lang="en-US" sz="28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799" y="4106716"/>
            <a:ext cx="415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9150" y="1987465"/>
            <a:ext cx="2743200" cy="3774303"/>
            <a:chOff x="1066800" y="3088503"/>
            <a:chExt cx="2743200" cy="2667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36" r="34091"/>
            <a:stretch/>
          </p:blipFill>
          <p:spPr>
            <a:xfrm>
              <a:off x="1066800" y="3088503"/>
              <a:ext cx="2743200" cy="266700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 rot="15305982">
              <a:off x="2381922" y="4872656"/>
              <a:ext cx="1334620" cy="402767"/>
            </a:xfrm>
            <a:prstGeom prst="rightArrow">
              <a:avLst>
                <a:gd name="adj1" fmla="val 42467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9" name="Right Arrow 8"/>
          <p:cNvSpPr/>
          <p:nvPr/>
        </p:nvSpPr>
        <p:spPr>
          <a:xfrm rot="14413354">
            <a:off x="1958310" y="4551664"/>
            <a:ext cx="1957768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782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35199" b="4293"/>
          <a:stretch/>
        </p:blipFill>
        <p:spPr>
          <a:xfrm>
            <a:off x="1172028" y="3520118"/>
            <a:ext cx="8534400" cy="234728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630937" y="4468297"/>
            <a:ext cx="440826" cy="390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7285" y="1004518"/>
            <a:ext cx="9096759" cy="60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2654" y="1626764"/>
            <a:ext cx="6829032" cy="54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b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0855" y="1608432"/>
            <a:ext cx="1407758" cy="5436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bn-IN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1313" y="2918969"/>
            <a:ext cx="1335622" cy="5436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8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bn-IN" sz="28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b="1" i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2953" y="2263700"/>
            <a:ext cx="1303562" cy="5436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8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bn-IN" sz="28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endParaRPr lang="en-US" sz="2800" u="sng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9211" y="2258373"/>
            <a:ext cx="7604321" cy="54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u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075" y="2952404"/>
            <a:ext cx="7746457" cy="54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3000" y="5096012"/>
            <a:ext cx="373763" cy="30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/>
          <p:cNvSpPr/>
          <p:nvPr/>
        </p:nvSpPr>
        <p:spPr>
          <a:xfrm>
            <a:off x="6172200" y="4468297"/>
            <a:ext cx="373763" cy="338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375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310" y="4303785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6568" y="3657263"/>
            <a:ext cx="54379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017" y="500667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152" y="2969034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2178" y="2859197"/>
            <a:ext cx="5334000" cy="3142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505200" y="1939711"/>
            <a:ext cx="3568403" cy="755468"/>
            <a:chOff x="3429000" y="1431568"/>
            <a:chExt cx="3568403" cy="7554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14" r="87498" b="27943"/>
            <a:stretch/>
          </p:blipFill>
          <p:spPr>
            <a:xfrm>
              <a:off x="3429000" y="1431568"/>
              <a:ext cx="859203" cy="744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6" t="44990" r="64477" b="27505"/>
            <a:stretch/>
          </p:blipFill>
          <p:spPr>
            <a:xfrm>
              <a:off x="5256285" y="1431568"/>
              <a:ext cx="859202" cy="744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9" t="44990" r="75720" b="27505"/>
            <a:stretch/>
          </p:blipFill>
          <p:spPr>
            <a:xfrm>
              <a:off x="4368650" y="1431568"/>
              <a:ext cx="859202" cy="744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18" t="44990" r="54357" b="33524"/>
            <a:stretch/>
          </p:blipFill>
          <p:spPr>
            <a:xfrm>
              <a:off x="6143920" y="1431568"/>
              <a:ext cx="853483" cy="7554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86001" y="1040018"/>
            <a:ext cx="592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endParaRPr 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6 -0.00439 L 0.05324 -0.0043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30905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5400" y="2286000"/>
            <a:ext cx="7971859" cy="3623826"/>
            <a:chOff x="1254900" y="1295400"/>
            <a:chExt cx="8837506" cy="5100748"/>
          </a:xfrm>
        </p:grpSpPr>
        <p:sp>
          <p:nvSpPr>
            <p:cNvPr id="3" name="TextBox 2"/>
            <p:cNvSpPr txBox="1"/>
            <p:nvPr/>
          </p:nvSpPr>
          <p:spPr>
            <a:xfrm>
              <a:off x="4676538" y="2783061"/>
              <a:ext cx="5415868" cy="909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ডানদিকে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87305" y="1332219"/>
              <a:ext cx="1640590" cy="9097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 l</a:t>
              </a:r>
              <a:endParaRPr lang="en-US" sz="36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54900" y="2819400"/>
              <a:ext cx="1725890" cy="9097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 r</a:t>
              </a:r>
              <a:endParaRPr lang="en-US" sz="36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6538" y="4151031"/>
              <a:ext cx="5415868" cy="909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মাঝখানে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2673" y="4183558"/>
              <a:ext cx="1597941" cy="9097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e</a:t>
              </a:r>
              <a:endParaRPr lang="en-US" sz="36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6538" y="5464575"/>
              <a:ext cx="5415868" cy="909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জাস্টিফাইড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9291" y="5486399"/>
              <a:ext cx="1541075" cy="9097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j</a:t>
              </a:r>
              <a:endParaRPr lang="en-US" sz="36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6538" y="1567542"/>
              <a:ext cx="5415868" cy="909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বাম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দিকে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95372" y="1295400"/>
              <a:ext cx="5334000" cy="50001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26035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5207"/>
          <a:stretch/>
        </p:blipFill>
        <p:spPr bwMode="auto">
          <a:xfrm>
            <a:off x="914400" y="1660451"/>
            <a:ext cx="8839199" cy="4130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t="11168" r="59068" b="85685"/>
          <a:stretch/>
        </p:blipFill>
        <p:spPr bwMode="auto">
          <a:xfrm>
            <a:off x="4098595" y="1998518"/>
            <a:ext cx="264393" cy="1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0" t="14476" r="48290" b="66118"/>
          <a:stretch/>
        </p:blipFill>
        <p:spPr bwMode="auto">
          <a:xfrm>
            <a:off x="4043163" y="2173643"/>
            <a:ext cx="1429179" cy="1252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1102" y="3724561"/>
            <a:ext cx="3696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198" y="990600"/>
            <a:ext cx="36637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597" y="3111795"/>
            <a:ext cx="3695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0806" r="47821" b="76343"/>
          <a:stretch/>
        </p:blipFill>
        <p:spPr bwMode="auto">
          <a:xfrm>
            <a:off x="4088365" y="2553586"/>
            <a:ext cx="1250600" cy="22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14396" r="47055" b="81683"/>
          <a:stretch/>
        </p:blipFill>
        <p:spPr bwMode="auto">
          <a:xfrm>
            <a:off x="4098595" y="2152534"/>
            <a:ext cx="1299254" cy="26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965876" y="1574184"/>
            <a:ext cx="491484" cy="309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958603" y="2552776"/>
            <a:ext cx="17872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220269" y="1772093"/>
            <a:ext cx="327083" cy="7806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049963" y="1950867"/>
            <a:ext cx="335690" cy="232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967156" y="3052704"/>
            <a:ext cx="3000606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Line &amp; Paragraph Spacing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86514" y="2082825"/>
            <a:ext cx="1091112" cy="10289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5015" y="5288812"/>
            <a:ext cx="64538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Home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→Line &amp; Paragraph spacing →1.00 → 1.5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0586" y="1684174"/>
            <a:ext cx="2305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1" y="1636269"/>
            <a:ext cx="65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2176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700" y="1009508"/>
            <a:ext cx="2770909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" y="1676400"/>
            <a:ext cx="9183673" cy="4318191"/>
            <a:chOff x="228600" y="1103090"/>
            <a:chExt cx="10420546" cy="5315327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" t="3039" r="2286" b="7601"/>
            <a:stretch/>
          </p:blipFill>
          <p:spPr bwMode="auto">
            <a:xfrm>
              <a:off x="228600" y="1436359"/>
              <a:ext cx="10169259" cy="4717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" t="3542" r="2196" b="11042"/>
            <a:stretch/>
          </p:blipFill>
          <p:spPr bwMode="auto">
            <a:xfrm>
              <a:off x="358997" y="1103090"/>
              <a:ext cx="10290149" cy="51639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6" t="7235" r="61624" b="89566"/>
            <a:stretch/>
          </p:blipFill>
          <p:spPr bwMode="auto">
            <a:xfrm>
              <a:off x="3930431" y="1677505"/>
              <a:ext cx="272120" cy="212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4" t="12656" r="43447" b="29868"/>
            <a:stretch/>
          </p:blipFill>
          <p:spPr bwMode="auto">
            <a:xfrm>
              <a:off x="3886200" y="2286000"/>
              <a:ext cx="2218203" cy="3474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381000" y="1300418"/>
              <a:ext cx="629752" cy="42256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37956" y="1587576"/>
              <a:ext cx="430129" cy="38414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" y="2743200"/>
              <a:ext cx="208182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Home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838200" y="1677506"/>
              <a:ext cx="381000" cy="10656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3400" y="3820180"/>
              <a:ext cx="3304556" cy="4925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Multilevel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List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615225" y="1829906"/>
              <a:ext cx="1270975" cy="19902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10753" y="5622838"/>
              <a:ext cx="9247527" cy="795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এখান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বুলেট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নাম্বার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নিতে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পারি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852" y="1462548"/>
              <a:ext cx="260228" cy="1294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756" y="1384653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1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14400" y="990600"/>
            <a:ext cx="9093957" cy="4876800"/>
            <a:chOff x="583443" y="413416"/>
            <a:chExt cx="9551158" cy="606705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"/>
            <a:stretch/>
          </p:blipFill>
          <p:spPr bwMode="auto">
            <a:xfrm>
              <a:off x="583443" y="1247251"/>
              <a:ext cx="9551158" cy="523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5" t="10690" r="69280" b="84928"/>
            <a:stretch/>
          </p:blipFill>
          <p:spPr bwMode="auto">
            <a:xfrm>
              <a:off x="3335620" y="1558514"/>
              <a:ext cx="260528" cy="24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99276" y="4531660"/>
              <a:ext cx="7543801" cy="80407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আমার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তোমায়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ভালোবাসি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1824" y="413416"/>
              <a:ext cx="6104561" cy="880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লেখার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রং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EA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পরিবর্তন</a:t>
              </a:r>
              <a:endParaRPr lang="en-US" sz="4000" dirty="0"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50048" y="1509252"/>
              <a:ext cx="355478" cy="34922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81825" y="1752600"/>
              <a:ext cx="1270975" cy="12358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09600" y="2971800"/>
              <a:ext cx="2482762" cy="4977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Font Color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0600" y="1134421"/>
            <a:ext cx="8686800" cy="4809180"/>
            <a:chOff x="304800" y="141332"/>
            <a:chExt cx="9952704" cy="6203629"/>
          </a:xfrm>
        </p:grpSpPr>
        <p:sp>
          <p:nvSpPr>
            <p:cNvPr id="2" name="TextBox 1"/>
            <p:cNvSpPr txBox="1"/>
            <p:nvPr/>
          </p:nvSpPr>
          <p:spPr>
            <a:xfrm>
              <a:off x="4425432" y="141332"/>
              <a:ext cx="2290008" cy="7543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টেবিল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04800" y="914400"/>
              <a:ext cx="9952704" cy="5430561"/>
              <a:chOff x="304800" y="1275039"/>
              <a:chExt cx="9952704" cy="5430561"/>
            </a:xfrm>
          </p:grpSpPr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27" r="11990" b="82247"/>
              <a:stretch/>
            </p:blipFill>
            <p:spPr bwMode="auto">
              <a:xfrm>
                <a:off x="304800" y="1275039"/>
                <a:ext cx="9949720" cy="119285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480"/>
              <a:stretch/>
            </p:blipFill>
            <p:spPr bwMode="auto">
              <a:xfrm>
                <a:off x="307784" y="2445078"/>
                <a:ext cx="9949720" cy="42605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663461" y="2895600"/>
                <a:ext cx="7023339" cy="1828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8" t="5855" r="86385" b="84387"/>
            <a:stretch/>
          </p:blipFill>
          <p:spPr bwMode="auto">
            <a:xfrm>
              <a:off x="1418304" y="1195317"/>
              <a:ext cx="431322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5" t="17292" r="75168" b="46875"/>
            <a:stretch/>
          </p:blipFill>
          <p:spPr bwMode="auto">
            <a:xfrm>
              <a:off x="1403556" y="1925361"/>
              <a:ext cx="2028447" cy="3651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4" t="34168" r="23748" b="37498"/>
            <a:stretch/>
          </p:blipFill>
          <p:spPr bwMode="auto">
            <a:xfrm>
              <a:off x="3505200" y="2382561"/>
              <a:ext cx="5562600" cy="171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10000" y="4772588"/>
              <a:ext cx="3352800" cy="5955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Row &amp; Column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69796" y="1170287"/>
              <a:ext cx="520456" cy="56242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Oval 11"/>
            <p:cNvSpPr/>
            <p:nvPr/>
          </p:nvSpPr>
          <p:spPr>
            <a:xfrm>
              <a:off x="1447800" y="2142578"/>
              <a:ext cx="1115644" cy="109601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8142" y="152400"/>
              <a:ext cx="2985952" cy="5955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Insert</a:t>
              </a:r>
              <a:r>
                <a:rPr lang="en-US" sz="24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→Table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445996" y="648333"/>
              <a:ext cx="78004" cy="4946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417779" y="3048000"/>
              <a:ext cx="1468421" cy="1724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07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352799" y="1083463"/>
            <a:ext cx="4267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3499" y="4419600"/>
            <a:ext cx="8305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এলাইমেন্ট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1538"/>
            <a:ext cx="5181600" cy="209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9663479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3939" y="3657600"/>
            <a:ext cx="3657600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6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219200" y="1905000"/>
            <a:ext cx="8686800" cy="2868547"/>
          </a:xfrm>
          <a:prstGeom prst="wedgeRectCallout">
            <a:avLst>
              <a:gd name="adj1" fmla="val -16126"/>
              <a:gd name="adj2" fmla="val 48675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spc="-15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6600" b="1" spc="-15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15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6600" b="1" spc="-15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199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243" y="4604864"/>
            <a:ext cx="346769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Ctrl+J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944" y="3960656"/>
            <a:ext cx="7086599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086" y="4625897"/>
            <a:ext cx="331809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581117" y="5362071"/>
            <a:ext cx="328974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9242" y="5337470"/>
            <a:ext cx="346769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336588" y="2504233"/>
            <a:ext cx="339709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৪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086" y="1694223"/>
            <a:ext cx="70866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প্যারাগ্রাফের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5944" y="3257692"/>
            <a:ext cx="331923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6588" y="3257692"/>
            <a:ext cx="339709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৬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7086" y="2487374"/>
            <a:ext cx="331809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৩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919737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-150" dirty="0" err="1">
                <a:ln>
                  <a:solidFill>
                    <a:srgbClr val="C00000"/>
                  </a:solidFill>
                </a:ln>
                <a:solidFill>
                  <a:srgbClr val="00EA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solidFill>
                <a:srgbClr val="00EA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5976" y="2456283"/>
            <a:ext cx="4075224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Home+Numbering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1328" y="1825106"/>
            <a:ext cx="8610599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780" y="2455755"/>
            <a:ext cx="4042334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Bullets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016780" y="3011750"/>
            <a:ext cx="4042334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Multilevel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976" y="3027012"/>
            <a:ext cx="4072191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Indent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2974309" y="1124828"/>
            <a:ext cx="3426491" cy="559168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-150" dirty="0" err="1">
                <a:ln>
                  <a:solidFill>
                    <a:srgbClr val="C00000"/>
                  </a:solidFill>
                </a:ln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spc="-150" dirty="0">
              <a:ln>
                <a:solidFill>
                  <a:srgbClr val="C00000"/>
                </a:solidFill>
              </a:ln>
              <a:solidFill>
                <a:srgbClr val="0000E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982616" y="5128582"/>
            <a:ext cx="3983387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3647155"/>
            <a:ext cx="861059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5899" y="5587108"/>
            <a:ext cx="4072191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 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5571728"/>
            <a:ext cx="3983386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7853" y="5171618"/>
            <a:ext cx="407219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4505" y="4130102"/>
            <a:ext cx="265028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3963" y="4130102"/>
            <a:ext cx="266699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Ctrl  [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199" y="4130840"/>
            <a:ext cx="266699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Ctrl  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4506" y="4640544"/>
            <a:ext cx="858669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850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914400" y="1518849"/>
            <a:ext cx="5486399" cy="1027914"/>
          </a:xfrm>
          <a:prstGeom prst="can">
            <a:avLst>
              <a:gd name="adj" fmla="val 1647"/>
            </a:avLst>
          </a:prstGeom>
          <a:noFill/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581" y="4648200"/>
            <a:ext cx="8391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2" descr="E:\New Accounting -9\indexBar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0"/>
            <a:ext cx="3661983" cy="1924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634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0A6284D-0EDC-49B7-8EA6-CD7CC8902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8848" y="2325820"/>
            <a:ext cx="4078603" cy="3895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965029"/>
            <a:ext cx="6472991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আককের মত সবাইকে ধন্যবাদ </a:t>
            </a:r>
            <a:endParaRPr lang="bn-BD" sz="7200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600575" y="911393"/>
            <a:ext cx="5381625" cy="5035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914399" y="909118"/>
            <a:ext cx="3686176" cy="50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4686"/>
            <a:ext cx="8686800" cy="4168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066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পড়ার</a:t>
            </a:r>
            <a:r>
              <a:rPr lang="en-US" sz="4000" b="1" dirty="0" smtClean="0">
                <a:solidFill>
                  <a:srgbClr val="0033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রুমটি</a:t>
            </a:r>
            <a:r>
              <a:rPr lang="en-US" sz="4000" b="1" dirty="0" smtClean="0">
                <a:solidFill>
                  <a:srgbClr val="0033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4000" b="1" dirty="0" smtClean="0">
                <a:solidFill>
                  <a:srgbClr val="0033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সাজানো</a:t>
            </a:r>
            <a:r>
              <a:rPr lang="en-US" sz="4000" b="1" dirty="0" smtClean="0">
                <a:solidFill>
                  <a:srgbClr val="0033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b="1" dirty="0">
              <a:solidFill>
                <a:srgbClr val="00339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0668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n>
                  <a:solidFill>
                    <a:srgbClr val="0000E4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ln>
                  <a:solidFill>
                    <a:srgbClr val="0000E4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00E4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4000" b="1" dirty="0" smtClean="0">
                <a:ln>
                  <a:solidFill>
                    <a:srgbClr val="0000E4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>
                  <a:solidFill>
                    <a:srgbClr val="0000E4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 সাজানো?</a:t>
            </a:r>
            <a:endParaRPr lang="en-US" sz="4000" b="1" dirty="0">
              <a:ln>
                <a:solidFill>
                  <a:srgbClr val="0000E4"/>
                </a:solidFill>
              </a:ln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9067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/>
              <a:t>আস</a:t>
            </a:r>
            <a:r>
              <a:rPr lang="bn-IN" sz="3200" b="1" i="1" dirty="0">
                <a:latin typeface="Nikosh" panose="02000000000000000000" pitchFamily="2" charset="0"/>
                <a:cs typeface="Nikosh" panose="02000000000000000000" pitchFamily="2" charset="0"/>
              </a:rPr>
              <a:t>সা</a:t>
            </a:r>
            <a:r>
              <a:rPr lang="bn-IN" sz="2800" dirty="0"/>
              <a:t>লামু আলাইকুম</a:t>
            </a:r>
            <a:r>
              <a:rPr lang="hi-IN" sz="2800" dirty="0"/>
              <a:t>। </a:t>
            </a:r>
            <a:r>
              <a:rPr lang="bn-IN" sz="2800" dirty="0"/>
              <a:t>শ্রদ্ধেয় প্যাডাগজি রেটার</a:t>
            </a:r>
            <a:r>
              <a:rPr lang="en-US" sz="2800" dirty="0"/>
              <a:t> , </a:t>
            </a:r>
            <a:r>
              <a:rPr lang="bn-IN" sz="2800" dirty="0"/>
              <a:t>এডমিন</a:t>
            </a:r>
            <a:r>
              <a:rPr lang="en-US" sz="2800" dirty="0"/>
              <a:t> , </a:t>
            </a:r>
            <a:r>
              <a:rPr lang="bn-IN" sz="2800" dirty="0"/>
              <a:t>সেরা কনটেন্ট নির্মাতা</a:t>
            </a:r>
            <a:r>
              <a:rPr lang="en-US" sz="2800" dirty="0"/>
              <a:t> , </a:t>
            </a:r>
            <a:r>
              <a:rPr lang="bn-IN" sz="2800" dirty="0"/>
              <a:t>সেরা উদ্ভাবক</a:t>
            </a:r>
            <a:r>
              <a:rPr lang="en-US" sz="2800" dirty="0"/>
              <a:t> , </a:t>
            </a:r>
            <a:r>
              <a:rPr lang="bn-IN" sz="2800" dirty="0"/>
              <a:t>সেরা নেতৃত্ব</a:t>
            </a:r>
            <a:r>
              <a:rPr lang="en-US" sz="2800" dirty="0"/>
              <a:t> , </a:t>
            </a:r>
            <a:r>
              <a:rPr lang="bn-IN" sz="2800" dirty="0"/>
              <a:t>সেরা অনলাইন পারফর্মার</a:t>
            </a:r>
            <a:r>
              <a:rPr lang="en-US" sz="2800" dirty="0"/>
              <a:t>, </a:t>
            </a:r>
            <a:r>
              <a:rPr lang="bn-IN" sz="2800" dirty="0"/>
              <a:t>বাতায়নের </a:t>
            </a:r>
            <a:r>
              <a:rPr lang="bn-IN" sz="4400" b="1" dirty="0"/>
              <a:t>সকল শিক্ষক</a:t>
            </a:r>
            <a:r>
              <a:rPr lang="en-US" sz="4400" b="1" dirty="0"/>
              <a:t>- </a:t>
            </a:r>
            <a:r>
              <a:rPr lang="bn-IN" sz="2800" dirty="0"/>
              <a:t>শিক্ষিকা ও আইসিটি জেলা অ্যাম্বাসেডর মহোদয়কে জানাই </a:t>
            </a:r>
            <a:r>
              <a:rPr lang="bn-IN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আন্তরিক </a:t>
            </a:r>
            <a:r>
              <a:rPr lang="bn-IN" sz="2800" dirty="0" smtClean="0"/>
              <a:t>শুভেচ্ছা       </a:t>
            </a:r>
            <a:r>
              <a:rPr lang="hi-IN" sz="2800" dirty="0" smtClean="0"/>
              <a:t>। </a:t>
            </a:r>
            <a:r>
              <a:rPr lang="bn-IN" sz="2800" dirty="0" smtClean="0"/>
              <a:t>     </a:t>
            </a:r>
            <a:r>
              <a:rPr lang="bn-IN" sz="2800" dirty="0" smtClean="0">
                <a:solidFill>
                  <a:srgbClr val="00EA00"/>
                </a:solidFill>
              </a:rPr>
              <a:t> শিক্ষক </a:t>
            </a:r>
            <a:r>
              <a:rPr lang="bn-IN" sz="2800" dirty="0"/>
              <a:t>বাতায়নে আমার আপলোডকৃত কনটেন্টটি দেখে লাইক</a:t>
            </a:r>
            <a:r>
              <a:rPr lang="en-US" sz="2800" dirty="0"/>
              <a:t>,</a:t>
            </a:r>
            <a:r>
              <a:rPr lang="bn-IN" sz="2800" dirty="0"/>
              <a:t>সুচিন্তিত মতামত ও পূর্ণ রেটিং প্রদানের জন্য বিনীত </a:t>
            </a:r>
            <a:r>
              <a:rPr lang="bn-IN" sz="2800" dirty="0" smtClean="0"/>
              <a:t>।্‌ 								</a:t>
            </a:r>
            <a:r>
              <a:rPr lang="en-US" sz="2800" dirty="0" smtClean="0"/>
              <a:t>		</a:t>
            </a:r>
            <a:r>
              <a:rPr lang="bn-IN" sz="2800" b="1" i="1" dirty="0" smtClean="0"/>
              <a:t>অনুরোধ </a:t>
            </a:r>
            <a:r>
              <a:rPr lang="bn-IN" sz="2800" dirty="0"/>
              <a:t>করছি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5410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অসুন্দর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203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7009" y="1981200"/>
            <a:ext cx="8040806" cy="28584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আসসালামু আলাইকুম</a:t>
            </a:r>
            <a:r>
              <a:rPr lang="hi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শ্রদ্ধেয় প্যাডাগজি রেটার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এডমিন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সেরা কনটেন্ট নির্মাতা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সেরা উদ্ভাবক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সেরা নেতৃত্ব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সেরা অনলাইন পারফর্মার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বাতায়নের সকল শিক্ষক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শিক্ষিকা ও আইসিটি জেলা অ্যাম্বাসেডর মহোদয়কে জানাই আন্তরিক শুভেচ্ছা</a:t>
            </a:r>
            <a:r>
              <a:rPr lang="hi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শিক্ষক বাতায়নে আমার আপলোডকৃত কনটেন্টটি দেখে লাইক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সুচিন্তিত মতামত ও পূর্ণ রেটিং প্রদানের জন্য বিনীত অনুরোধ করছি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066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>
                  <a:solidFill>
                    <a:srgbClr val="0000E4"/>
                  </a:solidFill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n>
                  <a:solidFill>
                    <a:srgbClr val="0000E4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00E4"/>
                  </a:solidFill>
                </a:ln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600" b="1" dirty="0">
                <a:ln>
                  <a:solidFill>
                    <a:srgbClr val="0000E4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rgbClr val="0000E4"/>
                  </a:solidFill>
                </a:ln>
                <a:latin typeface="NikoshBAN" pitchFamily="2" charset="0"/>
                <a:cs typeface="NikoshBAN" pitchFamily="2" charset="0"/>
              </a:rPr>
              <a:t>কিভাবে সাজানো?</a:t>
            </a:r>
            <a:endParaRPr lang="en-US" sz="3600" b="1" dirty="0">
              <a:ln>
                <a:solidFill>
                  <a:srgbClr val="0000E4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66" y="52578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276600"/>
            <a:ext cx="8534400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ln>
                  <a:solidFill>
                    <a:srgbClr val="0000E4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6600" b="1" dirty="0">
                <a:ln>
                  <a:solidFill>
                    <a:srgbClr val="0000E4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00E4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ফরম্যাটিং</a:t>
            </a:r>
            <a:r>
              <a:rPr lang="bn-IN" sz="6600" b="1" dirty="0" smtClean="0">
                <a:ln>
                  <a:solidFill>
                    <a:srgbClr val="0000E4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>
                <a:solidFill>
                  <a:srgbClr val="0000E4"/>
                </a:solidFill>
              </a:ln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37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44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2004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6600" b="1" dirty="0">
                <a:ln w="0"/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5400" b="1" dirty="0">
              <a:ln w="0"/>
              <a:solidFill>
                <a:srgbClr val="0000E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0964" y="15240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40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1430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104112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175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620" y="5105400"/>
            <a:ext cx="1007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0599" y="1166315"/>
            <a:ext cx="57912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999" y="2284418"/>
            <a:ext cx="4034280" cy="2246769"/>
          </a:xfrm>
          <a:prstGeom prst="rect">
            <a:avLst/>
          </a:prstGeom>
          <a:noFill/>
          <a:ln>
            <a:solidFill>
              <a:srgbClr val="0000E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3379" y="2222863"/>
            <a:ext cx="3581400" cy="2308324"/>
          </a:xfrm>
          <a:prstGeom prst="rect">
            <a:avLst/>
          </a:prstGeom>
          <a:noFill/>
          <a:ln>
            <a:solidFill>
              <a:srgbClr val="0000E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106199" y="3198872"/>
            <a:ext cx="1117180" cy="53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689</Words>
  <Application>Microsoft Office PowerPoint</Application>
  <PresentationFormat>Custom</PresentationFormat>
  <Paragraphs>115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Mangal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Samsul</cp:lastModifiedBy>
  <cp:revision>626</cp:revision>
  <dcterms:created xsi:type="dcterms:W3CDTF">2014-04-16T06:10:17Z</dcterms:created>
  <dcterms:modified xsi:type="dcterms:W3CDTF">2021-02-15T05:05:18Z</dcterms:modified>
</cp:coreProperties>
</file>