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5" r:id="rId2"/>
  </p:sldMasterIdLst>
  <p:notesMasterIdLst>
    <p:notesMasterId r:id="rId16"/>
  </p:notesMasterIdLst>
  <p:handoutMasterIdLst>
    <p:handoutMasterId r:id="rId17"/>
  </p:handoutMasterIdLst>
  <p:sldIdLst>
    <p:sldId id="271" r:id="rId3"/>
    <p:sldId id="272" r:id="rId4"/>
    <p:sldId id="265" r:id="rId5"/>
    <p:sldId id="269" r:id="rId6"/>
    <p:sldId id="273" r:id="rId7"/>
    <p:sldId id="285" r:id="rId8"/>
    <p:sldId id="257" r:id="rId9"/>
    <p:sldId id="286" r:id="rId10"/>
    <p:sldId id="287" r:id="rId11"/>
    <p:sldId id="288" r:id="rId12"/>
    <p:sldId id="262" r:id="rId13"/>
    <p:sldId id="28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E9E539-4009-44FC-85F1-9679E8A0E789}">
          <p14:sldIdLst>
            <p14:sldId id="271"/>
            <p14:sldId id="272"/>
            <p14:sldId id="265"/>
            <p14:sldId id="269"/>
            <p14:sldId id="273"/>
            <p14:sldId id="285"/>
            <p14:sldId id="257"/>
            <p14:sldId id="286"/>
            <p14:sldId id="287"/>
            <p14:sldId id="288"/>
            <p14:sldId id="262"/>
            <p14:sldId id="289"/>
            <p14:sldId id="280"/>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7" autoAdjust="0"/>
    <p:restoredTop sz="94660"/>
  </p:normalViewPr>
  <p:slideViewPr>
    <p:cSldViewPr snapToGrid="0">
      <p:cViewPr varScale="1">
        <p:scale>
          <a:sx n="71" d="100"/>
          <a:sy n="71" d="100"/>
        </p:scale>
        <p:origin x="-41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6AA166-5619-4A89-9933-8CF8E426B6DA}" type="datetimeFigureOut">
              <a:rPr lang="en-US" smtClean="0"/>
              <a:t>08-Jan-20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AAD95E-2BCE-4709-AB53-BCCE1741AFA6}" type="slidenum">
              <a:rPr lang="en-US" smtClean="0"/>
              <a:t>‹#›</a:t>
            </a:fld>
            <a:endParaRPr lang="en-US"/>
          </a:p>
        </p:txBody>
      </p:sp>
    </p:spTree>
    <p:extLst>
      <p:ext uri="{BB962C8B-B14F-4D97-AF65-F5344CB8AC3E}">
        <p14:creationId xmlns:p14="http://schemas.microsoft.com/office/powerpoint/2010/main" val="299119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020E9-F659-4B8D-B284-1B387F2CE08D}" type="datetimeFigureOut">
              <a:rPr lang="en-US" smtClean="0"/>
              <a:t>08-Jan-20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2A6F-5597-42BD-98CF-B00EC25167ED}" type="slidenum">
              <a:rPr lang="en-US" smtClean="0"/>
              <a:t>‹#›</a:t>
            </a:fld>
            <a:endParaRPr lang="en-US"/>
          </a:p>
        </p:txBody>
      </p:sp>
    </p:spTree>
    <p:extLst>
      <p:ext uri="{BB962C8B-B14F-4D97-AF65-F5344CB8AC3E}">
        <p14:creationId xmlns:p14="http://schemas.microsoft.com/office/powerpoint/2010/main" val="42993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EC3E7-A2DE-4D2A-B2C4-824C689538D8}" type="slidenum">
              <a:rPr lang="en-US" smtClean="0"/>
              <a:t>1</a:t>
            </a:fld>
            <a:endParaRPr lang="en-US"/>
          </a:p>
        </p:txBody>
      </p:sp>
    </p:spTree>
    <p:extLst>
      <p:ext uri="{BB962C8B-B14F-4D97-AF65-F5344CB8AC3E}">
        <p14:creationId xmlns:p14="http://schemas.microsoft.com/office/powerpoint/2010/main" val="90526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শিক্ষকরা</a:t>
            </a:r>
            <a:r>
              <a:rPr lang="bn-BD" baseline="0" dirty="0" smtClean="0"/>
              <a:t> ভিডিও চলার সাথে সাথে বলবেন- ঘটনাঃ১  সূর্যের চারিদিকে গ্রহগুলো বৃত্তাকার পথে ঘূর্ণায়মান।। বিভিন্ন গ্রহের গতি ভিন্ন এবং ভিন্ন গ্রহের আকারও ভিন্ন ভিন্ন হয়। ঘটনাঃ২ জোয়ার ভাটার সময় সমুদ্রের পানি ফুলে উঠে চাদের আকর্ষণ বলের কারণে। ঘটনাঃ৩ উপর থেকে লাফ দিলে বা যে কোন বস্তুকে ছেড়ে দিলে তা নিচে পড়ে পৃথিবীর আকর্ষণ বলের কারণে। তোমরা উক্ত কাজটি কখনই করবে না।</a:t>
            </a:r>
            <a:endParaRPr lang="en-US" dirty="0"/>
          </a:p>
        </p:txBody>
      </p:sp>
      <p:sp>
        <p:nvSpPr>
          <p:cNvPr id="4" name="Slide Number Placeholder 3"/>
          <p:cNvSpPr>
            <a:spLocks noGrp="1"/>
          </p:cNvSpPr>
          <p:nvPr>
            <p:ph type="sldNum" sz="quarter" idx="10"/>
          </p:nvPr>
        </p:nvSpPr>
        <p:spPr/>
        <p:txBody>
          <a:bodyPr/>
          <a:lstStyle/>
          <a:p>
            <a:fld id="{82682A6F-5597-42BD-98CF-B00EC25167ED}" type="slidenum">
              <a:rPr lang="en-US" smtClean="0"/>
              <a:t>4</a:t>
            </a:fld>
            <a:endParaRPr lang="en-US"/>
          </a:p>
        </p:txBody>
      </p:sp>
    </p:spTree>
    <p:extLst>
      <p:ext uri="{BB962C8B-B14F-4D97-AF65-F5344CB8AC3E}">
        <p14:creationId xmlns:p14="http://schemas.microsoft.com/office/powerpoint/2010/main" val="286271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২নং</a:t>
            </a:r>
            <a:r>
              <a:rPr lang="bn-BD" baseline="0" dirty="0" smtClean="0"/>
              <a:t> প্রশ্নের উত্তর দুটিই সঠিক।</a:t>
            </a:r>
            <a:endParaRPr lang="en-US" dirty="0"/>
          </a:p>
        </p:txBody>
      </p:sp>
      <p:sp>
        <p:nvSpPr>
          <p:cNvPr id="4" name="Slide Number Placeholder 3"/>
          <p:cNvSpPr>
            <a:spLocks noGrp="1"/>
          </p:cNvSpPr>
          <p:nvPr>
            <p:ph type="sldNum" sz="quarter" idx="10"/>
          </p:nvPr>
        </p:nvSpPr>
        <p:spPr/>
        <p:txBody>
          <a:bodyPr/>
          <a:lstStyle/>
          <a:p>
            <a:fld id="{82682A6F-5597-42BD-98CF-B00EC25167ED}" type="slidenum">
              <a:rPr lang="en-US" smtClean="0"/>
              <a:t>11</a:t>
            </a:fld>
            <a:endParaRPr lang="en-US"/>
          </a:p>
        </p:txBody>
      </p:sp>
    </p:spTree>
    <p:extLst>
      <p:ext uri="{BB962C8B-B14F-4D97-AF65-F5344CB8AC3E}">
        <p14:creationId xmlns:p14="http://schemas.microsoft.com/office/powerpoint/2010/main" val="64837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EC3E7-A2DE-4D2A-B2C4-824C689538D8}" type="slidenum">
              <a:rPr lang="en-US" smtClean="0"/>
              <a:t>13</a:t>
            </a:fld>
            <a:endParaRPr lang="en-US"/>
          </a:p>
        </p:txBody>
      </p:sp>
    </p:spTree>
    <p:extLst>
      <p:ext uri="{BB962C8B-B14F-4D97-AF65-F5344CB8AC3E}">
        <p14:creationId xmlns:p14="http://schemas.microsoft.com/office/powerpoint/2010/main" val="195865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0" y="6382196"/>
            <a:ext cx="12192000" cy="951607"/>
          </a:xfrm>
          <a:prstGeom prst="rect">
            <a:avLst/>
          </a:prstGeom>
        </p:spPr>
        <p:txBody>
          <a:bodyPr vert="horz" lIns="91440" tIns="45720" rIns="91440" bIns="45720" rtlCol="0" anchor="ctr"/>
          <a:lstStyle>
            <a:lvl1pPr algn="ctr">
              <a:defRPr sz="2800">
                <a:solidFill>
                  <a:schemeClr val="tx1">
                    <a:tint val="75000"/>
                  </a:schemeClr>
                </a:solidFill>
                <a:latin typeface="NikoshBAN" panose="02000000000000000000" pitchFamily="2" charset="0"/>
                <a:cs typeface="NikoshBAN" panose="02000000000000000000" pitchFamily="2" charset="0"/>
              </a:defRPr>
            </a:lvl1pPr>
          </a:lstStyle>
          <a:p>
            <a:r>
              <a:rPr lang="bn-BD" dirty="0" smtClean="0"/>
              <a:t>সুজন চন্দ্র দে,</a:t>
            </a:r>
            <a:r>
              <a:rPr lang="bn-BD" sz="700" dirty="0" smtClean="0"/>
              <a:t> </a:t>
            </a:r>
            <a:r>
              <a:rPr lang="bn-BD" dirty="0" smtClean="0"/>
              <a:t>সহকারি শিক্ষক (বিজ্ঞান),</a:t>
            </a:r>
            <a:r>
              <a:rPr lang="bn-BD" sz="1400" dirty="0" smtClean="0"/>
              <a:t> </a:t>
            </a:r>
            <a:r>
              <a:rPr lang="bn-BD" dirty="0" smtClean="0"/>
              <a:t>রণিখাই হুমায়ূন রশীদ চৌধূরী উচ্চ বিদ্যালয়, কোম্পানীগঞ্জ, সিলেট।</a:t>
            </a:r>
            <a:endParaRPr lang="en-US" dirty="0" smtClean="0"/>
          </a:p>
          <a:p>
            <a:endParaRPr lang="en-US" sz="3200" dirty="0"/>
          </a:p>
        </p:txBody>
      </p:sp>
    </p:spTree>
    <p:extLst>
      <p:ext uri="{BB962C8B-B14F-4D97-AF65-F5344CB8AC3E}">
        <p14:creationId xmlns:p14="http://schemas.microsoft.com/office/powerpoint/2010/main" val="3242020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A3DF6-0CBF-4AC0-A997-4B36232F9268}" type="datetimeFigureOut">
              <a:rPr lang="en-US" smtClean="0"/>
              <a:t>08-Jan-20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384557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A3DF6-0CBF-4AC0-A997-4B36232F9268}" type="datetimeFigureOut">
              <a:rPr lang="en-US" smtClean="0"/>
              <a:t>08-Jan-20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295924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A3DF6-0CBF-4AC0-A997-4B36232F9268}" type="datetimeFigureOut">
              <a:rPr lang="en-US" smtClean="0"/>
              <a:t>08-Jan-20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398793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A3DF6-0CBF-4AC0-A997-4B36232F9268}" type="datetimeFigureOut">
              <a:rPr lang="en-US" smtClean="0"/>
              <a:t>08-Jan-20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1359179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A3DF6-0CBF-4AC0-A997-4B36232F9268}" type="datetimeFigureOut">
              <a:rPr lang="en-US" smtClean="0"/>
              <a:t>08-Jan-20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164643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A3DF6-0CBF-4AC0-A997-4B36232F9268}" type="datetimeFigureOut">
              <a:rPr lang="en-US" smtClean="0"/>
              <a:t>08-Jan-20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20233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A3DF6-0CBF-4AC0-A997-4B36232F9268}" type="datetimeFigureOut">
              <a:rPr lang="en-US" smtClean="0"/>
              <a:t>08-Jan-20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152888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0" y="6382196"/>
            <a:ext cx="12192000" cy="951607"/>
          </a:xfrm>
          <a:prstGeom prst="rect">
            <a:avLst/>
          </a:prstGeom>
        </p:spPr>
        <p:txBody>
          <a:bodyPr vert="horz" lIns="91440" tIns="45720" rIns="91440" bIns="45720" rtlCol="0" anchor="ctr"/>
          <a:lstStyle>
            <a:lvl1pPr algn="ctr">
              <a:defRPr sz="2800">
                <a:solidFill>
                  <a:schemeClr val="tx1">
                    <a:tint val="75000"/>
                  </a:schemeClr>
                </a:solidFill>
                <a:latin typeface="NikoshBAN" panose="02000000000000000000" pitchFamily="2" charset="0"/>
                <a:cs typeface="NikoshBAN" panose="02000000000000000000" pitchFamily="2" charset="0"/>
              </a:defRPr>
            </a:lvl1pPr>
          </a:lstStyle>
          <a:p>
            <a:r>
              <a:rPr lang="bn-BD" dirty="0" smtClean="0"/>
              <a:t>সুজন চন্দ্র দে,</a:t>
            </a:r>
            <a:r>
              <a:rPr lang="bn-BD" sz="700" dirty="0" smtClean="0"/>
              <a:t> </a:t>
            </a:r>
            <a:r>
              <a:rPr lang="bn-BD" dirty="0" smtClean="0"/>
              <a:t>সহকারি শিক্ষক (বিজ্ঞান),</a:t>
            </a:r>
            <a:r>
              <a:rPr lang="bn-BD" sz="1400" dirty="0" smtClean="0"/>
              <a:t> </a:t>
            </a:r>
            <a:r>
              <a:rPr lang="bn-BD" dirty="0" smtClean="0"/>
              <a:t>রণিখাই হুমায়ূন রশীদ চৌধূরী উচ্চ বিদ্যালয়, কোম্পানীগঞ্জ, সিলেট।</a:t>
            </a:r>
            <a:endParaRPr lang="en-US" dirty="0" smtClean="0"/>
          </a:p>
          <a:p>
            <a:endParaRPr lang="en-US" sz="3200" dirty="0"/>
          </a:p>
        </p:txBody>
      </p:sp>
    </p:spTree>
    <p:extLst>
      <p:ext uri="{BB962C8B-B14F-4D97-AF65-F5344CB8AC3E}">
        <p14:creationId xmlns:p14="http://schemas.microsoft.com/office/powerpoint/2010/main" val="1377301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0" y="6382196"/>
            <a:ext cx="12192000" cy="951607"/>
          </a:xfrm>
          <a:prstGeom prst="rect">
            <a:avLst/>
          </a:prstGeom>
        </p:spPr>
        <p:txBody>
          <a:bodyPr vert="horz" lIns="91440" tIns="45720" rIns="91440" bIns="45720" rtlCol="0" anchor="ctr"/>
          <a:lstStyle>
            <a:lvl1pPr algn="ctr">
              <a:defRPr sz="2800">
                <a:solidFill>
                  <a:schemeClr val="tx1">
                    <a:tint val="75000"/>
                  </a:schemeClr>
                </a:solidFill>
                <a:latin typeface="NikoshBAN" panose="02000000000000000000" pitchFamily="2" charset="0"/>
                <a:cs typeface="NikoshBAN" panose="02000000000000000000" pitchFamily="2" charset="0"/>
              </a:defRPr>
            </a:lvl1pPr>
          </a:lstStyle>
          <a:p>
            <a:r>
              <a:rPr lang="bn-BD" dirty="0" smtClean="0"/>
              <a:t>সুজন চন্দ্র দে,</a:t>
            </a:r>
            <a:r>
              <a:rPr lang="bn-BD" sz="700" dirty="0" smtClean="0"/>
              <a:t> </a:t>
            </a:r>
            <a:r>
              <a:rPr lang="bn-BD" dirty="0" smtClean="0"/>
              <a:t>সহকারি শিক্ষক (বিজ্ঞান),</a:t>
            </a:r>
            <a:r>
              <a:rPr lang="bn-BD" sz="1400" dirty="0" smtClean="0"/>
              <a:t> </a:t>
            </a:r>
            <a:r>
              <a:rPr lang="bn-BD" dirty="0" smtClean="0"/>
              <a:t>রণিখাই হুমায়ূন রশীদ চৌধূরী উচ্চ বিদ্যালয়, কোম্পানীগঞ্জ, সিলেট।</a:t>
            </a:r>
            <a:endParaRPr lang="en-US" dirty="0" smtClean="0"/>
          </a:p>
          <a:p>
            <a:endParaRPr lang="en-US" sz="3200" dirty="0"/>
          </a:p>
        </p:txBody>
      </p:sp>
    </p:spTree>
    <p:extLst>
      <p:ext uri="{BB962C8B-B14F-4D97-AF65-F5344CB8AC3E}">
        <p14:creationId xmlns:p14="http://schemas.microsoft.com/office/powerpoint/2010/main" val="4166961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0" y="6382196"/>
            <a:ext cx="12192000" cy="951607"/>
          </a:xfrm>
          <a:prstGeom prst="rect">
            <a:avLst/>
          </a:prstGeom>
        </p:spPr>
        <p:txBody>
          <a:bodyPr vert="horz" lIns="91440" tIns="45720" rIns="91440" bIns="45720" rtlCol="0" anchor="ctr"/>
          <a:lstStyle>
            <a:lvl1pPr algn="ctr">
              <a:defRPr sz="2800">
                <a:solidFill>
                  <a:schemeClr val="tx1">
                    <a:tint val="75000"/>
                  </a:schemeClr>
                </a:solidFill>
                <a:latin typeface="NikoshBAN" panose="02000000000000000000" pitchFamily="2" charset="0"/>
                <a:cs typeface="NikoshBAN" panose="02000000000000000000" pitchFamily="2" charset="0"/>
              </a:defRPr>
            </a:lvl1pPr>
          </a:lstStyle>
          <a:p>
            <a:r>
              <a:rPr lang="bn-BD" dirty="0" smtClean="0"/>
              <a:t>সুজন চন্দ্র দে,</a:t>
            </a:r>
            <a:r>
              <a:rPr lang="bn-BD" sz="700" dirty="0" smtClean="0"/>
              <a:t> </a:t>
            </a:r>
            <a:r>
              <a:rPr lang="bn-BD" dirty="0" smtClean="0"/>
              <a:t>সহকারি শিক্ষক (বিজ্ঞান),</a:t>
            </a:r>
            <a:r>
              <a:rPr lang="bn-BD" sz="1400" dirty="0" smtClean="0"/>
              <a:t> </a:t>
            </a:r>
            <a:r>
              <a:rPr lang="bn-BD" dirty="0" smtClean="0"/>
              <a:t>রণিখাই হুমায়ূন রশীদ চৌধূরী উচ্চ বিদ্যালয়, কোম্পানীগঞ্জ, সিলেট।</a:t>
            </a:r>
            <a:endParaRPr lang="en-US" dirty="0" smtClean="0"/>
          </a:p>
          <a:p>
            <a:endParaRPr lang="en-US" sz="3200" dirty="0"/>
          </a:p>
        </p:txBody>
      </p:sp>
    </p:spTree>
    <p:extLst>
      <p:ext uri="{BB962C8B-B14F-4D97-AF65-F5344CB8AC3E}">
        <p14:creationId xmlns:p14="http://schemas.microsoft.com/office/powerpoint/2010/main" val="28091736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bn-BD" dirty="0" smtClean="0"/>
              <a:t>সুজন চন্দ্র দে, সহকারি</a:t>
            </a:r>
            <a:endParaRPr lang="en-US" dirty="0"/>
          </a:p>
        </p:txBody>
      </p:sp>
    </p:spTree>
    <p:extLst>
      <p:ext uri="{BB962C8B-B14F-4D97-AF65-F5344CB8AC3E}">
        <p14:creationId xmlns:p14="http://schemas.microsoft.com/office/powerpoint/2010/main" val="16534196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A3DF6-0CBF-4AC0-A997-4B36232F9268}" type="datetimeFigureOut">
              <a:rPr lang="en-US" smtClean="0"/>
              <a:t>08-Jan-20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360171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A3DF6-0CBF-4AC0-A997-4B36232F9268}" type="datetimeFigureOut">
              <a:rPr lang="en-US" smtClean="0"/>
              <a:t>08-Jan-20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313709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A3DF6-0CBF-4AC0-A997-4B36232F9268}" type="datetimeFigureOut">
              <a:rPr lang="en-US" smtClean="0"/>
              <a:t>08-Jan-20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194414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A3DF6-0CBF-4AC0-A997-4B36232F9268}" type="datetimeFigureOut">
              <a:rPr lang="en-US" smtClean="0"/>
              <a:t>08-Jan-20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7E415-432F-4966-AAC0-A028C0E7E230}" type="slidenum">
              <a:rPr lang="en-US" smtClean="0"/>
              <a:t>‹#›</a:t>
            </a:fld>
            <a:endParaRPr lang="en-US"/>
          </a:p>
        </p:txBody>
      </p:sp>
    </p:spTree>
    <p:extLst>
      <p:ext uri="{BB962C8B-B14F-4D97-AF65-F5344CB8AC3E}">
        <p14:creationId xmlns:p14="http://schemas.microsoft.com/office/powerpoint/2010/main" val="3143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alpha val="10000"/>
              </a:srgbClr>
            </a:gs>
            <a:gs pos="100000">
              <a:schemeClr val="accent6">
                <a:lumMod val="45000"/>
                <a:lumOff val="55000"/>
                <a:alpha val="46000"/>
              </a:schemeClr>
            </a:gs>
            <a:gs pos="100000">
              <a:schemeClr val="accent6">
                <a:lumMod val="45000"/>
                <a:lumOff val="55000"/>
                <a:alpha val="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1303876" y="992887"/>
            <a:ext cx="888120" cy="5918087"/>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52" y="992889"/>
            <a:ext cx="884525" cy="5918085"/>
          </a:xfrm>
          <a:prstGeom prst="rect">
            <a:avLst/>
          </a:prstGeom>
        </p:spPr>
      </p:pic>
      <p:sp>
        <p:nvSpPr>
          <p:cNvPr id="4" name="Footer Placeholder 4"/>
          <p:cNvSpPr>
            <a:spLocks noGrp="1"/>
          </p:cNvSpPr>
          <p:nvPr>
            <p:ph type="ftr" sz="quarter" idx="3"/>
          </p:nvPr>
        </p:nvSpPr>
        <p:spPr>
          <a:xfrm>
            <a:off x="0" y="6435170"/>
            <a:ext cx="12192000" cy="951607"/>
          </a:xfrm>
          <a:prstGeom prst="rect">
            <a:avLst/>
          </a:prstGeom>
        </p:spPr>
        <p:txBody>
          <a:bodyPr vert="horz" lIns="91440" tIns="45720" rIns="91440" bIns="45720" rtlCol="0" anchor="ctr"/>
          <a:lstStyle>
            <a:lvl1pPr algn="ctr">
              <a:defRPr sz="2800">
                <a:solidFill>
                  <a:schemeClr val="tx1">
                    <a:tint val="75000"/>
                  </a:schemeClr>
                </a:solidFill>
                <a:latin typeface="NikoshBAN" panose="02000000000000000000" pitchFamily="2" charset="0"/>
                <a:cs typeface="NikoshBAN" panose="02000000000000000000" pitchFamily="2" charset="0"/>
              </a:defRPr>
            </a:lvl1pPr>
          </a:lstStyle>
          <a:p>
            <a:r>
              <a:rPr lang="bn-BD" dirty="0" smtClean="0"/>
              <a:t>সুজন চন্দ্র দে,</a:t>
            </a:r>
            <a:r>
              <a:rPr lang="bn-BD" sz="700" dirty="0" smtClean="0"/>
              <a:t> </a:t>
            </a:r>
            <a:r>
              <a:rPr lang="bn-BD" dirty="0" smtClean="0"/>
              <a:t>সহকারি শিক্ষক (বিজ্ঞান),</a:t>
            </a:r>
            <a:r>
              <a:rPr lang="bn-BD" sz="1400" dirty="0" smtClean="0"/>
              <a:t> </a:t>
            </a:r>
            <a:r>
              <a:rPr lang="bn-BD" dirty="0" smtClean="0"/>
              <a:t>রণিখাই হুমায়ূন রশীদ চৌধূরী উচ্চ বিদ্যালয়, কোম্পানীগঞ্জ, সিলেট।</a:t>
            </a:r>
            <a:endParaRPr lang="en-US" dirty="0" smtClean="0"/>
          </a:p>
          <a:p>
            <a:endParaRPr lang="en-US" sz="3200" dirty="0"/>
          </a:p>
        </p:txBody>
      </p:sp>
    </p:spTree>
    <p:extLst>
      <p:ext uri="{BB962C8B-B14F-4D97-AF65-F5344CB8AC3E}">
        <p14:creationId xmlns:p14="http://schemas.microsoft.com/office/powerpoint/2010/main" val="86953130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alpha val="10000"/>
              </a:srgbClr>
            </a:gs>
            <a:gs pos="100000">
              <a:schemeClr val="accent6">
                <a:lumMod val="45000"/>
                <a:lumOff val="55000"/>
                <a:alpha val="46000"/>
              </a:schemeClr>
            </a:gs>
            <a:gs pos="100000">
              <a:schemeClr val="accent6">
                <a:lumMod val="45000"/>
                <a:lumOff val="55000"/>
                <a:alpha val="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A3DF6-0CBF-4AC0-A997-4B36232F9268}" type="datetimeFigureOut">
              <a:rPr lang="en-US" smtClean="0"/>
              <a:t>08-Jan-20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7E415-432F-4966-AAC0-A028C0E7E230}" type="slidenum">
              <a:rPr lang="en-US" smtClean="0"/>
              <a:t>‹#›</a:t>
            </a:fld>
            <a:endParaRPr lang="en-US"/>
          </a:p>
        </p:txBody>
      </p:sp>
    </p:spTree>
    <p:extLst>
      <p:ext uri="{BB962C8B-B14F-4D97-AF65-F5344CB8AC3E}">
        <p14:creationId xmlns:p14="http://schemas.microsoft.com/office/powerpoint/2010/main" val="275722641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1.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1.wav"/><Relationship Id="rId5" Type="http://schemas.openxmlformats.org/officeDocument/2006/relationships/audio" Target="../media/audio2.wav"/><Relationship Id="rId10" Type="http://schemas.openxmlformats.org/officeDocument/2006/relationships/image" Target="../media/image25.png"/><Relationship Id="rId4" Type="http://schemas.openxmlformats.org/officeDocument/2006/relationships/notesSlide" Target="../notesSlides/notesSlide4.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3174" t="3911" r="11965"/>
          <a:stretch/>
        </p:blipFill>
        <p:spPr>
          <a:xfrm>
            <a:off x="-33919" y="-51425"/>
            <a:ext cx="12463957" cy="7086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566985">
            <a:off x="12423735" y="7164256"/>
            <a:ext cx="1853968" cy="1295238"/>
          </a:xfrm>
          <a:prstGeom prst="rect">
            <a:avLst/>
          </a:prstGeom>
        </p:spPr>
      </p:pic>
      <p:sp>
        <p:nvSpPr>
          <p:cNvPr id="8" name="TextBox 7"/>
          <p:cNvSpPr txBox="1"/>
          <p:nvPr/>
        </p:nvSpPr>
        <p:spPr>
          <a:xfrm>
            <a:off x="799594" y="543496"/>
            <a:ext cx="10309325" cy="707886"/>
          </a:xfrm>
          <a:prstGeom prst="rect">
            <a:avLst/>
          </a:prstGeom>
          <a:noFill/>
        </p:spPr>
        <p:txBody>
          <a:bodyPr wrap="square" rtlCol="0">
            <a:spAutoFit/>
          </a:bodyPr>
          <a:lstStyle/>
          <a:p>
            <a:r>
              <a:rPr lang="bn-BD" sz="40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পদার্থবিজ্ঞান জগতে তোমাদের সবাইকে</a:t>
            </a:r>
            <a:endParaRPr lang="en-US" sz="4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618506" y="515400"/>
            <a:ext cx="11878767" cy="4508927"/>
          </a:xfrm>
          <a:prstGeom prst="rect">
            <a:avLst/>
          </a:prstGeom>
          <a:noFill/>
        </p:spPr>
        <p:txBody>
          <a:bodyPr wrap="square" rtlCol="0">
            <a:spAutoFit/>
          </a:bodyPr>
          <a:lstStyle/>
          <a:p>
            <a:r>
              <a:rPr lang="bn-BD" sz="28700" b="1" dirty="0" smtClean="0">
                <a:solidFill>
                  <a:schemeClr val="accent4">
                    <a:lumMod val="60000"/>
                    <a:lumOff val="4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a:t>
            </a:r>
            <a:endParaRPr lang="en-US" sz="28700" b="1" dirty="0">
              <a:solidFill>
                <a:schemeClr val="accent4">
                  <a:lumMod val="60000"/>
                  <a:lumOff val="4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121" y="171016"/>
            <a:ext cx="11718345" cy="4879650"/>
          </a:xfrm>
          <a:prstGeom prst="rect">
            <a:avLst/>
          </a:prstGeom>
        </p:spPr>
      </p:pic>
    </p:spTree>
    <p:extLst>
      <p:ext uri="{BB962C8B-B14F-4D97-AF65-F5344CB8AC3E}">
        <p14:creationId xmlns:p14="http://schemas.microsoft.com/office/powerpoint/2010/main" val="138493437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utoRev="1" fill="hold" nodeType="clickEffect">
                                  <p:stCondLst>
                                    <p:cond delay="0"/>
                                  </p:stCondLst>
                                  <p:childTnLst>
                                    <p:animMotion origin="layout" path="M -2.08333E-6 -3.7037E-7 L -0.28945 -0.24954 " pathEditMode="relative" rAng="0" ptsTypes="AA">
                                      <p:cBhvr>
                                        <p:cTn id="6" dur="2000" fill="hold"/>
                                        <p:tgtEl>
                                          <p:spTgt spid="7"/>
                                        </p:tgtEl>
                                        <p:attrNameLst>
                                          <p:attrName>ppt_x</p:attrName>
                                          <p:attrName>ppt_y</p:attrName>
                                        </p:attrNameLst>
                                      </p:cBhvr>
                                      <p:rCtr x="-14479" y="-12477"/>
                                    </p:animMotion>
                                  </p:childTnLst>
                                </p:cTn>
                              </p:par>
                            </p:childTnLst>
                          </p:cTn>
                        </p:par>
                        <p:par>
                          <p:cTn id="7" fill="hold">
                            <p:stCondLst>
                              <p:cond delay="4000"/>
                            </p:stCondLst>
                            <p:childTnLst>
                              <p:par>
                                <p:cTn id="8" presetID="2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childTnLst>
                          </p:cTn>
                        </p:par>
                        <p:par>
                          <p:cTn id="11" fill="hold">
                            <p:stCondLst>
                              <p:cond delay="6000"/>
                            </p:stCondLst>
                            <p:childTnLst>
                              <p:par>
                                <p:cTn id="12" presetID="16" presetClass="emph" presetSubtype="0" fill="hold" grpId="1" nodeType="afterEffect">
                                  <p:stCondLst>
                                    <p:cond delay="0"/>
                                  </p:stCondLst>
                                  <p:childTnLst>
                                    <p:set>
                                      <p:cBhvr override="childStyle">
                                        <p:cTn id="13" dur="2000" fill="hold"/>
                                        <p:tgtEl>
                                          <p:spTgt spid="8"/>
                                        </p:tgtEl>
                                        <p:attrNameLst>
                                          <p:attrName>style.color</p:attrName>
                                        </p:attrNameLst>
                                      </p:cBhvr>
                                      <p:to>
                                        <p:clrVal>
                                          <a:schemeClr val="accent2"/>
                                        </p:clrVal>
                                      </p:to>
                                    </p:set>
                                    <p:set>
                                      <p:cBhvr>
                                        <p:cTn id="14" dur="2000" fill="hold"/>
                                        <p:tgtEl>
                                          <p:spTgt spid="8"/>
                                        </p:tgtEl>
                                        <p:attrNameLst>
                                          <p:attrName>fillcolor</p:attrName>
                                        </p:attrNameLst>
                                      </p:cBhvr>
                                      <p:to>
                                        <p:clrVal>
                                          <a:schemeClr val="accent2"/>
                                        </p:clrVal>
                                      </p:to>
                                    </p:set>
                                    <p:set>
                                      <p:cBhvr>
                                        <p:cTn id="15" dur="2000" fill="hold"/>
                                        <p:tgtEl>
                                          <p:spTgt spid="8"/>
                                        </p:tgtEl>
                                        <p:attrNameLst>
                                          <p:attrName>fill.type</p:attrName>
                                        </p:attrNameLst>
                                      </p:cBhvr>
                                      <p:to>
                                        <p:strVal val="solid"/>
                                      </p:to>
                                    </p:set>
                                  </p:childTnLst>
                                </p:cTn>
                              </p:par>
                              <p:par>
                                <p:cTn id="16" presetID="41" presetClass="entr" presetSubtype="0" fill="hold" grpId="0" nodeType="withEffect">
                                  <p:stCondLst>
                                    <p:cond delay="150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par>
                                <p:cTn id="23" presetID="32" presetClass="emph" presetSubtype="0" fill="hold" grpId="1" nodeType="withEffect">
                                  <p:stCondLst>
                                    <p:cond delay="2000"/>
                                  </p:stCondLst>
                                  <p:iterate type="lt">
                                    <p:tmPct val="0"/>
                                  </p:iterate>
                                  <p:childTnLst>
                                    <p:animRot by="120000">
                                      <p:cBhvr>
                                        <p:cTn id="24" dur="200" fill="hold">
                                          <p:stCondLst>
                                            <p:cond delay="0"/>
                                          </p:stCondLst>
                                        </p:cTn>
                                        <p:tgtEl>
                                          <p:spTgt spid="9"/>
                                        </p:tgtEl>
                                        <p:attrNameLst>
                                          <p:attrName>r</p:attrName>
                                        </p:attrNameLst>
                                      </p:cBhvr>
                                    </p:animRot>
                                    <p:animRot by="-240000">
                                      <p:cBhvr>
                                        <p:cTn id="25" dur="400" fill="hold">
                                          <p:stCondLst>
                                            <p:cond delay="400"/>
                                          </p:stCondLst>
                                        </p:cTn>
                                        <p:tgtEl>
                                          <p:spTgt spid="9"/>
                                        </p:tgtEl>
                                        <p:attrNameLst>
                                          <p:attrName>r</p:attrName>
                                        </p:attrNameLst>
                                      </p:cBhvr>
                                    </p:animRot>
                                    <p:animRot by="240000">
                                      <p:cBhvr>
                                        <p:cTn id="26" dur="400" fill="hold">
                                          <p:stCondLst>
                                            <p:cond delay="800"/>
                                          </p:stCondLst>
                                        </p:cTn>
                                        <p:tgtEl>
                                          <p:spTgt spid="9"/>
                                        </p:tgtEl>
                                        <p:attrNameLst>
                                          <p:attrName>r</p:attrName>
                                        </p:attrNameLst>
                                      </p:cBhvr>
                                    </p:animRot>
                                    <p:animRot by="-240000">
                                      <p:cBhvr>
                                        <p:cTn id="27" dur="400" fill="hold">
                                          <p:stCondLst>
                                            <p:cond delay="1200"/>
                                          </p:stCondLst>
                                        </p:cTn>
                                        <p:tgtEl>
                                          <p:spTgt spid="9"/>
                                        </p:tgtEl>
                                        <p:attrNameLst>
                                          <p:attrName>r</p:attrName>
                                        </p:attrNameLst>
                                      </p:cBhvr>
                                    </p:animRot>
                                    <p:animRot by="120000">
                                      <p:cBhvr>
                                        <p:cTn id="28" dur="400" fill="hold">
                                          <p:stCondLst>
                                            <p:cond delay="1600"/>
                                          </p:stCondLst>
                                        </p:cTn>
                                        <p:tgtEl>
                                          <p:spTgt spid="9"/>
                                        </p:tgtEl>
                                        <p:attrNameLst>
                                          <p:attrName>r</p:attrName>
                                        </p:attrNameLst>
                                      </p:cBhvr>
                                    </p:animRot>
                                  </p:childTnLst>
                                  <p:subTnLst>
                                    <p:audio>
                                      <p:cMediaNode vol="100000">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8520" y="4160519"/>
            <a:ext cx="10515600" cy="1922781"/>
          </a:xfrm>
          <a:solidFill>
            <a:schemeClr val="accent1">
              <a:lumMod val="50000"/>
            </a:schemeClr>
          </a:solidFill>
        </p:spPr>
        <p:txBody>
          <a:bodyPr>
            <a:normAutofit/>
          </a:bodyPr>
          <a:lstStyle/>
          <a:p>
            <a:r>
              <a:rPr lang="en-US" sz="2800" b="1" dirty="0" err="1" smtClean="0">
                <a:solidFill>
                  <a:srgbClr val="FF0000"/>
                </a:solidFill>
                <a:effectLst>
                  <a:outerShdw blurRad="38100" dist="38100" dir="2700000" algn="tl">
                    <a:srgbClr val="000000">
                      <a:alpha val="43137"/>
                    </a:srgbClr>
                  </a:outerShdw>
                </a:effectLst>
              </a:rPr>
              <a:t>স্পন্দন</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গতিঃ</a:t>
            </a:r>
            <a:r>
              <a:rPr lang="en-US" sz="2800" b="1" dirty="0" smtClean="0">
                <a:solidFill>
                  <a:srgbClr val="FF0000"/>
                </a:solidFill>
                <a:effectLst>
                  <a:outerShdw blurRad="38100" dist="38100" dir="2700000" algn="tl">
                    <a:srgbClr val="000000">
                      <a:alpha val="43137"/>
                    </a:srgbClr>
                  </a:outerShdw>
                </a:effectLst>
              </a:rPr>
              <a:t> </a:t>
            </a:r>
            <a:r>
              <a:rPr lang="bn-IN" sz="2800" b="1" dirty="0" smtClean="0">
                <a:solidFill>
                  <a:srgbClr val="FF0000"/>
                </a:solidFill>
                <a:effectLst>
                  <a:outerShdw blurRad="38100" dist="38100" dir="2700000" algn="tl">
                    <a:srgbClr val="000000">
                      <a:alpha val="43137"/>
                    </a:srgbClr>
                  </a:outerShdw>
                </a:effectLst>
              </a:rPr>
              <a:t> </a:t>
            </a:r>
            <a:r>
              <a:rPr lang="en-US" sz="2800" dirty="0" err="1" smtClean="0">
                <a:solidFill>
                  <a:schemeClr val="bg1"/>
                </a:solidFill>
              </a:rPr>
              <a:t>পার্যা</a:t>
            </a:r>
            <a:r>
              <a:rPr lang="bn-IN" sz="2400" dirty="0" smtClean="0">
                <a:solidFill>
                  <a:schemeClr val="bg1"/>
                </a:solidFill>
              </a:rPr>
              <a:t>বৃত গতি সম্পন্ন কোনো বাস্তু যদি পর্যায় কালের অর্ধেক সময় কোনো নির্দিষ্ট দিকে এবং বাকি অর্ধেক সময় একই পথে তার বিপরীত দিকে চলে তবে এ গতিকে স্পন্দন গতি বলে । </a:t>
            </a:r>
            <a:endParaRPr lang="en-US" sz="24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52" y="401954"/>
            <a:ext cx="4643847" cy="37585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790" y="754379"/>
            <a:ext cx="5109210" cy="3406140"/>
          </a:xfrm>
          <a:prstGeom prst="rect">
            <a:avLst/>
          </a:prstGeom>
        </p:spPr>
      </p:pic>
    </p:spTree>
    <p:extLst>
      <p:ext uri="{BB962C8B-B14F-4D97-AF65-F5344CB8AC3E}">
        <p14:creationId xmlns:p14="http://schemas.microsoft.com/office/powerpoint/2010/main" val="235462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938315" y="1687262"/>
            <a:ext cx="6095519" cy="584775"/>
          </a:xfrm>
          <a:prstGeom prst="rect">
            <a:avLst/>
          </a:prstGeom>
          <a:noFill/>
          <a:ln w="76200">
            <a:solidFill>
              <a:srgbClr val="FFC000"/>
            </a:solidFill>
            <a:prstDash val="solid"/>
          </a:ln>
          <a:scene3d>
            <a:camera prst="orthographicFront"/>
            <a:lightRig rig="threePt" dir="t"/>
          </a:scene3d>
          <a:sp3d>
            <a:bevelT w="114300" prst="artDeco"/>
          </a:sp3d>
        </p:spPr>
        <p:txBody>
          <a:bodyPr wrap="square" rtlCol="0">
            <a:spAutoFit/>
          </a:bodyPr>
          <a:lstStyle/>
          <a:p>
            <a:pPr marL="571500" indent="-571500" algn="ctr">
              <a:buFont typeface="Wingdings" panose="05000000000000000000" pitchFamily="2" charset="2"/>
              <a:buChar char="q"/>
            </a:pP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a:t>
            </a:r>
            <a:r>
              <a:rPr lang="en-US" sz="3200" dirty="0" smtClean="0">
                <a:latin typeface="NikoshBAN" panose="02000000000000000000" pitchFamily="2" charset="0"/>
                <a:cs typeface="NikoshBAN" panose="02000000000000000000" pitchFamily="2" charset="0"/>
              </a:rPr>
              <a:t> ?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1496100" y="2468408"/>
            <a:ext cx="1689836"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বেগ ,বল </a:t>
            </a:r>
            <a:endParaRPr lang="bn-BD" sz="3200" dirty="0" smtClean="0">
              <a:latin typeface="NikoshBAN" panose="02000000000000000000" pitchFamily="2" charset="0"/>
              <a:cs typeface="NikoshBAN" panose="02000000000000000000" pitchFamily="2" charset="0"/>
            </a:endParaRPr>
          </a:p>
        </p:txBody>
      </p:sp>
      <p:sp>
        <p:nvSpPr>
          <p:cNvPr id="4" name="TextBox 3"/>
          <p:cNvSpPr txBox="1"/>
          <p:nvPr/>
        </p:nvSpPr>
        <p:spPr>
          <a:xfrm>
            <a:off x="4023365" y="2466260"/>
            <a:ext cx="2117999"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ভর , শক্তি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6914032" y="2464112"/>
            <a:ext cx="2171873"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ত্বরণ ,দৈর্ঘ্য</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9834845" y="2464112"/>
            <a:ext cx="1964748"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বল ,সময় </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Oval 6"/>
          <p:cNvSpPr/>
          <p:nvPr/>
        </p:nvSpPr>
        <p:spPr>
          <a:xfrm>
            <a:off x="9205124" y="2510493"/>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ঘ</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565463" y="4708982"/>
            <a:ext cx="11220136" cy="1077218"/>
          </a:xfrm>
          <a:prstGeom prst="rect">
            <a:avLst/>
          </a:prstGeom>
          <a:pattFill prst="pct5">
            <a:fgClr>
              <a:schemeClr val="bg1">
                <a:lumMod val="75000"/>
              </a:schemeClr>
            </a:fgClr>
            <a:bgClr>
              <a:schemeClr val="bg1"/>
            </a:bgClr>
          </a:pattFill>
          <a:ln w="76200">
            <a:solidFill>
              <a:srgbClr val="FFC000"/>
            </a:solidFill>
            <a:prstDash val="solid"/>
          </a:ln>
          <a:scene3d>
            <a:camera prst="orthographicFront"/>
            <a:lightRig rig="threePt" dir="t"/>
          </a:scene3d>
          <a:sp3d>
            <a:bevelT w="114300" prst="artDeco"/>
          </a:sp3d>
        </p:spPr>
        <p:txBody>
          <a:bodyPr wrap="square" rtlCol="0">
            <a:spAutoFit/>
          </a:bodyPr>
          <a:lstStyle/>
          <a:p>
            <a:r>
              <a:rPr lang="bn-IN" sz="3200" dirty="0" smtClean="0">
                <a:latin typeface="NikoshBAN" panose="02000000000000000000" pitchFamily="2" charset="0"/>
                <a:cs typeface="NikoshBAN" panose="02000000000000000000" pitchFamily="2" charset="0"/>
              </a:rPr>
              <a:t>স্পন্দন গতি কোনটি? </a:t>
            </a:r>
            <a:endParaRPr lang="en-GB" sz="3200" dirty="0" smtClean="0">
              <a:latin typeface="NikoshBAN" panose="02000000000000000000" pitchFamily="2" charset="0"/>
              <a:cs typeface="NikoshBAN" panose="02000000000000000000" pitchFamily="2" charset="0"/>
            </a:endParaRPr>
          </a:p>
          <a:p>
            <a:pPr marL="571500" indent="-571500" algn="ctr">
              <a:buAutoNum type="romanLcParenR"/>
            </a:pPr>
            <a:r>
              <a:rPr lang="bn-IN" sz="3200" dirty="0" smtClean="0">
                <a:latin typeface="NikoshBAN" panose="02000000000000000000" pitchFamily="2" charset="0"/>
                <a:cs typeface="NikoshBAN" panose="02000000000000000000" pitchFamily="2" charset="0"/>
              </a:rPr>
              <a:t>সরল দলকের গতি </a:t>
            </a:r>
            <a:r>
              <a:rPr lang="en-GB"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 </a:t>
            </a:r>
            <a:r>
              <a:rPr lang="en-GB" sz="3200" dirty="0" smtClean="0">
                <a:solidFill>
                  <a:schemeClr val="tx1"/>
                </a:solidFill>
                <a:latin typeface="NikoshBAN" panose="02000000000000000000" pitchFamily="2" charset="0"/>
                <a:cs typeface="NikoshBAN" panose="02000000000000000000" pitchFamily="2" charset="0"/>
              </a:rPr>
              <a:t>ii) </a:t>
            </a:r>
            <a:r>
              <a:rPr lang="bn-IN" sz="3200" dirty="0" smtClean="0">
                <a:latin typeface="NikoshBAN" panose="02000000000000000000" pitchFamily="2" charset="0"/>
                <a:cs typeface="NikoshBAN" panose="02000000000000000000" pitchFamily="2" charset="0"/>
              </a:rPr>
              <a:t>ঘড়ির কাটার গতি </a:t>
            </a:r>
            <a:r>
              <a:rPr lang="en-GB" sz="3200" dirty="0" smtClean="0">
                <a:solidFill>
                  <a:schemeClr val="tx1"/>
                </a:solidFill>
                <a:latin typeface="NikoshBAN" panose="02000000000000000000" pitchFamily="2" charset="0"/>
                <a:cs typeface="NikoshBAN" panose="02000000000000000000" pitchFamily="2" charset="0"/>
              </a:rPr>
              <a:t>iii)</a:t>
            </a:r>
            <a:r>
              <a:rPr lang="bn-IN" sz="3200" dirty="0" smtClean="0">
                <a:latin typeface="NikoshBAN" panose="02000000000000000000" pitchFamily="2" charset="0"/>
                <a:cs typeface="NikoshBAN" panose="02000000000000000000" pitchFamily="2" charset="0"/>
              </a:rPr>
              <a:t>সুরশলাকার গতি</a:t>
            </a:r>
          </a:p>
        </p:txBody>
      </p:sp>
      <p:sp>
        <p:nvSpPr>
          <p:cNvPr id="9" name="TextBox 8"/>
          <p:cNvSpPr txBox="1"/>
          <p:nvPr/>
        </p:nvSpPr>
        <p:spPr>
          <a:xfrm>
            <a:off x="1348179" y="6084566"/>
            <a:ext cx="944508"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r>
              <a:rPr lang="en-GB" sz="3200" dirty="0" smtClean="0">
                <a:latin typeface="NikoshBAN" panose="02000000000000000000" pitchFamily="2" charset="0"/>
                <a:cs typeface="NikoshBAN" panose="02000000000000000000" pitchFamily="2" charset="0"/>
                <a:sym typeface="Symbol" panose="05050102010706020507" pitchFamily="18" charset="2"/>
              </a:rPr>
              <a:t>ii</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4153629" y="6082418"/>
                <a:ext cx="1026631"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cs typeface="NikoshBAN" panose="02000000000000000000" pitchFamily="2" charset="0"/>
                        </a:rPr>
                        <m:t>𝑖</m:t>
                      </m:r>
                      <m:r>
                        <a:rPr lang="en-GB" sz="3200" b="0" i="1" smtClean="0">
                          <a:latin typeface="Cambria Math" panose="02040503050406030204" pitchFamily="18" charset="0"/>
                          <a:cs typeface="NikoshBAN" panose="02000000000000000000" pitchFamily="2" charset="0"/>
                        </a:rPr>
                        <m:t>𝑖𝑖</m:t>
                      </m:r>
                    </m:oMath>
                  </m:oMathPara>
                </a14:m>
                <a:endParaRPr lang="en-US" sz="3200" dirty="0">
                  <a:latin typeface="NikoshBAN" panose="02000000000000000000" pitchFamily="2" charset="0"/>
                  <a:cs typeface="NikoshBAN" panose="02000000000000000000"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53629" y="6082418"/>
                <a:ext cx="1026631" cy="584775"/>
              </a:xfrm>
              <a:prstGeom prst="rect">
                <a:avLst/>
              </a:prstGeom>
              <a:blipFill rotWithShape="0">
                <a:blip r:embed="rId5"/>
                <a:stretch>
                  <a:fillRect/>
                </a:stretch>
              </a:blipFill>
              <a:ln w="76200">
                <a:solidFill>
                  <a:srgbClr val="FFC000"/>
                </a:solidFill>
                <a:prstDash val="solid"/>
              </a:ln>
            </p:spPr>
            <p:txBody>
              <a:bodyPr/>
              <a:lstStyle/>
              <a:p>
                <a:r>
                  <a:rPr lang="en-US">
                    <a:noFill/>
                  </a:rPr>
                  <a:t> </a:t>
                </a:r>
              </a:p>
            </p:txBody>
          </p:sp>
        </mc:Fallback>
      </mc:AlternateContent>
      <p:sp>
        <p:nvSpPr>
          <p:cNvPr id="11" name="TextBox 10"/>
          <p:cNvSpPr txBox="1"/>
          <p:nvPr/>
        </p:nvSpPr>
        <p:spPr>
          <a:xfrm>
            <a:off x="7059163" y="6080270"/>
            <a:ext cx="1265490"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r>
              <a:rPr lang="en-GB" sz="3200" dirty="0" err="1" smtClean="0">
                <a:latin typeface="NikoshBAN" panose="02000000000000000000" pitchFamily="2" charset="0"/>
                <a:cs typeface="NikoshBAN" panose="02000000000000000000" pitchFamily="2" charset="0"/>
                <a:sym typeface="Symbol" panose="05050102010706020507" pitchFamily="18" charset="2"/>
              </a:rPr>
              <a:t>i</a:t>
            </a:r>
            <a:r>
              <a:rPr lang="en-GB" sz="3200" dirty="0" smtClean="0">
                <a:latin typeface="NikoshBAN" panose="02000000000000000000" pitchFamily="2" charset="0"/>
                <a:cs typeface="NikoshBAN" panose="02000000000000000000" pitchFamily="2" charset="0"/>
                <a:sym typeface="Symbol" panose="05050102010706020507" pitchFamily="18" charset="2"/>
              </a:rPr>
              <a:t> </a:t>
            </a:r>
            <a:r>
              <a:rPr lang="bn-BD" sz="3200" dirty="0" smtClean="0">
                <a:latin typeface="NikoshBAN" panose="02000000000000000000" pitchFamily="2" charset="0"/>
                <a:cs typeface="NikoshBAN" panose="02000000000000000000" pitchFamily="2" charset="0"/>
                <a:sym typeface="Symbol" panose="05050102010706020507" pitchFamily="18" charset="2"/>
              </a:rPr>
              <a:t>ও </a:t>
            </a:r>
            <a:r>
              <a:rPr lang="en-GB" sz="3200" dirty="0" smtClean="0">
                <a:latin typeface="NikoshBAN" panose="02000000000000000000" pitchFamily="2" charset="0"/>
                <a:cs typeface="NikoshBAN" panose="02000000000000000000" pitchFamily="2" charset="0"/>
                <a:sym typeface="Symbol" panose="05050102010706020507" pitchFamily="18" charset="2"/>
              </a:rPr>
              <a:t>iii</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2" name="TextBox 11"/>
              <p:cNvSpPr txBox="1"/>
              <p:nvPr/>
            </p:nvSpPr>
            <p:spPr>
              <a:xfrm>
                <a:off x="9611640" y="6080270"/>
                <a:ext cx="1219270" cy="584775"/>
              </a:xfrm>
              <a:prstGeom prst="rect">
                <a:avLst/>
              </a:prstGeom>
              <a:solidFill>
                <a:schemeClr val="bg1">
                  <a:lumMod val="75000"/>
                </a:schemeClr>
              </a:solidFill>
              <a:ln w="76200">
                <a:solidFill>
                  <a:srgbClr val="FFC000"/>
                </a:solidFill>
                <a:prstDash val="solid"/>
              </a:ln>
              <a:scene3d>
                <a:camera prst="orthographicFront"/>
                <a:lightRig rig="threePt" dir="t"/>
              </a:scene3d>
              <a:sp3d>
                <a:bevelT w="114300" prst="artDeco"/>
              </a:sp3d>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NikoshBAN" panose="02000000000000000000" pitchFamily="2" charset="0"/>
                        </a:rPr>
                        <m:t>𝑖</m:t>
                      </m:r>
                      <m:r>
                        <a:rPr lang="en-GB" sz="3200" b="0" i="1" smtClean="0">
                          <a:latin typeface="Cambria Math" panose="02040503050406030204" pitchFamily="18" charset="0"/>
                          <a:cs typeface="NikoshBAN" panose="02000000000000000000" pitchFamily="2" charset="0"/>
                        </a:rPr>
                        <m:t> </m:t>
                      </m:r>
                      <m:r>
                        <a:rPr lang="bn-BD" sz="3200" b="0" i="1" smtClean="0">
                          <a:latin typeface="Cambria Math" panose="02040503050406030204" pitchFamily="18" charset="0"/>
                          <a:cs typeface="NikoshBAN" panose="02000000000000000000" pitchFamily="2" charset="0"/>
                        </a:rPr>
                        <m:t>ও</m:t>
                      </m:r>
                      <m:r>
                        <a:rPr lang="bn-BD" sz="3200" b="0" i="1" smtClean="0">
                          <a:latin typeface="Cambria Math" panose="02040503050406030204" pitchFamily="18" charset="0"/>
                          <a:cs typeface="NikoshBAN" panose="02000000000000000000" pitchFamily="2" charset="0"/>
                        </a:rPr>
                        <m:t> </m:t>
                      </m:r>
                      <m:r>
                        <a:rPr lang="en-GB" sz="3200" b="0" i="1" smtClean="0">
                          <a:latin typeface="Cambria Math" panose="02040503050406030204" pitchFamily="18" charset="0"/>
                          <a:cs typeface="NikoshBAN" panose="02000000000000000000" pitchFamily="2" charset="0"/>
                        </a:rPr>
                        <m:t>𝑖𝑖</m:t>
                      </m:r>
                    </m:oMath>
                  </m:oMathPara>
                </a14:m>
                <a:endParaRPr lang="en-US" sz="3200" dirty="0">
                  <a:latin typeface="NikoshBAN" panose="02000000000000000000" pitchFamily="2" charset="0"/>
                  <a:cs typeface="NikoshBAN" panose="02000000000000000000" pitchFamily="2"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611640" y="6080270"/>
                <a:ext cx="1219270" cy="584775"/>
              </a:xfrm>
              <a:prstGeom prst="rect">
                <a:avLst/>
              </a:prstGeom>
              <a:blipFill rotWithShape="0">
                <a:blip r:embed="rId6"/>
                <a:stretch>
                  <a:fillRect/>
                </a:stretch>
              </a:blipFill>
              <a:ln w="76200">
                <a:solidFill>
                  <a:srgbClr val="FFC000"/>
                </a:solidFill>
                <a:prstDash val="solid"/>
              </a:ln>
            </p:spPr>
            <p:txBody>
              <a:bodyPr/>
              <a:lstStyle/>
              <a:p>
                <a:r>
                  <a:rPr lang="en-US">
                    <a:noFill/>
                  </a:rPr>
                  <a:t> </a:t>
                </a:r>
              </a:p>
            </p:txBody>
          </p:sp>
        </mc:Fallback>
      </mc:AlternateContent>
      <p:sp>
        <p:nvSpPr>
          <p:cNvPr id="13" name="TextBox 12"/>
          <p:cNvSpPr txBox="1"/>
          <p:nvPr/>
        </p:nvSpPr>
        <p:spPr>
          <a:xfrm>
            <a:off x="801790" y="3221867"/>
            <a:ext cx="10267835" cy="584775"/>
          </a:xfrm>
          <a:prstGeom prst="rect">
            <a:avLst/>
          </a:prstGeom>
          <a:pattFill prst="pct5">
            <a:fgClr>
              <a:schemeClr val="bg1">
                <a:lumMod val="75000"/>
              </a:schemeClr>
            </a:fgClr>
            <a:bgClr>
              <a:schemeClr val="bg1"/>
            </a:bgClr>
          </a:pattFill>
          <a:ln w="76200">
            <a:solidFill>
              <a:srgbClr val="00B0F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তড়িৎ তীব্রতার একক কি?</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1383345" y="3970158"/>
            <a:ext cx="1642877" cy="584775"/>
          </a:xfrm>
          <a:prstGeom prst="rect">
            <a:avLst/>
          </a:prstGeom>
          <a:solidFill>
            <a:schemeClr val="bg1">
              <a:lumMod val="75000"/>
            </a:schemeClr>
          </a:solidFill>
          <a:ln w="76200">
            <a:solidFill>
              <a:srgbClr val="00B0F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ক্যান্ডেলা</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3986074" y="3961694"/>
            <a:ext cx="1776416" cy="584775"/>
          </a:xfrm>
          <a:prstGeom prst="rect">
            <a:avLst/>
          </a:prstGeom>
          <a:solidFill>
            <a:schemeClr val="bg1">
              <a:lumMod val="75000"/>
            </a:schemeClr>
          </a:solidFill>
          <a:ln w="76200">
            <a:solidFill>
              <a:srgbClr val="00B0F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কেলভিন</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6653896" y="3968520"/>
            <a:ext cx="2210031" cy="584775"/>
          </a:xfrm>
          <a:prstGeom prst="rect">
            <a:avLst/>
          </a:prstGeom>
          <a:solidFill>
            <a:schemeClr val="bg1">
              <a:lumMod val="75000"/>
            </a:schemeClr>
          </a:solidFill>
          <a:ln w="76200">
            <a:solidFill>
              <a:srgbClr val="00B0F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কিলোগ্রাম </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9632798" y="3959546"/>
            <a:ext cx="2152801" cy="584775"/>
          </a:xfrm>
          <a:prstGeom prst="rect">
            <a:avLst/>
          </a:prstGeom>
          <a:solidFill>
            <a:schemeClr val="bg1">
              <a:lumMod val="75000"/>
            </a:schemeClr>
          </a:solidFill>
          <a:ln w="76200">
            <a:solidFill>
              <a:srgbClr val="00B0F0"/>
            </a:solidFill>
            <a:prstDash val="solid"/>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ভোল্ট </a:t>
            </a:r>
            <a:endParaRPr lang="en-US" sz="3200" dirty="0">
              <a:latin typeface="NikoshBAN" panose="02000000000000000000" pitchFamily="2" charset="0"/>
              <a:cs typeface="NikoshBAN" panose="02000000000000000000" pitchFamily="2" charset="0"/>
            </a:endParaRPr>
          </a:p>
        </p:txBody>
      </p:sp>
      <p:sp>
        <p:nvSpPr>
          <p:cNvPr id="18" name="Oval 17"/>
          <p:cNvSpPr/>
          <p:nvPr/>
        </p:nvSpPr>
        <p:spPr>
          <a:xfrm>
            <a:off x="9003079" y="4001587"/>
            <a:ext cx="514086" cy="492011"/>
          </a:xfrm>
          <a:prstGeom prst="ellipse">
            <a:avLst/>
          </a:prstGeom>
          <a:solidFill>
            <a:schemeClr val="bg1">
              <a:lumMod val="75000"/>
            </a:schemeClr>
          </a:solidFill>
          <a:ln w="76200">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ঘ</a:t>
            </a:r>
            <a:endParaRPr lang="en-US" sz="3200" dirty="0">
              <a:solidFill>
                <a:schemeClr val="tx1"/>
              </a:solidFill>
              <a:latin typeface="NikoshBAN" panose="02000000000000000000" pitchFamily="2" charset="0"/>
              <a:cs typeface="NikoshBAN" panose="02000000000000000000" pitchFamily="2" charset="0"/>
            </a:endParaRPr>
          </a:p>
        </p:txBody>
      </p:sp>
      <p:sp>
        <p:nvSpPr>
          <p:cNvPr id="19" name="Oval 18"/>
          <p:cNvSpPr/>
          <p:nvPr/>
        </p:nvSpPr>
        <p:spPr>
          <a:xfrm>
            <a:off x="8878002" y="6107278"/>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ঘ</a:t>
            </a:r>
            <a:endParaRPr lang="en-US" sz="3200" dirty="0">
              <a:solidFill>
                <a:schemeClr val="tx1"/>
              </a:solidFill>
              <a:latin typeface="NikoshBAN" panose="02000000000000000000" pitchFamily="2" charset="0"/>
              <a:cs typeface="NikoshBAN" panose="02000000000000000000" pitchFamily="2" charset="0"/>
            </a:endParaRPr>
          </a:p>
        </p:txBody>
      </p:sp>
      <p:sp>
        <p:nvSpPr>
          <p:cNvPr id="20" name="Oval 19"/>
          <p:cNvSpPr/>
          <p:nvPr/>
        </p:nvSpPr>
        <p:spPr>
          <a:xfrm>
            <a:off x="6290614" y="2504480"/>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গ</a:t>
            </a:r>
            <a:endParaRPr lang="en-US" sz="3200" dirty="0">
              <a:solidFill>
                <a:schemeClr val="tx1"/>
              </a:solidFill>
              <a:latin typeface="NikoshBAN" panose="02000000000000000000" pitchFamily="2" charset="0"/>
              <a:cs typeface="NikoshBAN" panose="02000000000000000000" pitchFamily="2" charset="0"/>
            </a:endParaRPr>
          </a:p>
        </p:txBody>
      </p:sp>
      <p:sp>
        <p:nvSpPr>
          <p:cNvPr id="21" name="Oval 20"/>
          <p:cNvSpPr/>
          <p:nvPr/>
        </p:nvSpPr>
        <p:spPr>
          <a:xfrm>
            <a:off x="6017514" y="3987702"/>
            <a:ext cx="514086" cy="492011"/>
          </a:xfrm>
          <a:prstGeom prst="ellipse">
            <a:avLst/>
          </a:prstGeom>
          <a:solidFill>
            <a:schemeClr val="bg1">
              <a:lumMod val="75000"/>
            </a:schemeClr>
          </a:solidFill>
          <a:ln w="76200">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গ</a:t>
            </a:r>
            <a:endParaRPr lang="en-US" sz="3200" dirty="0">
              <a:solidFill>
                <a:schemeClr val="tx1"/>
              </a:solidFill>
              <a:latin typeface="NikoshBAN" panose="02000000000000000000" pitchFamily="2" charset="0"/>
              <a:cs typeface="NikoshBAN" panose="02000000000000000000" pitchFamily="2" charset="0"/>
            </a:endParaRPr>
          </a:p>
        </p:txBody>
      </p:sp>
      <p:sp>
        <p:nvSpPr>
          <p:cNvPr id="22" name="Oval 21"/>
          <p:cNvSpPr/>
          <p:nvPr/>
        </p:nvSpPr>
        <p:spPr>
          <a:xfrm>
            <a:off x="6396853" y="6138261"/>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গ</a:t>
            </a:r>
            <a:endParaRPr lang="en-US" sz="3200" dirty="0">
              <a:solidFill>
                <a:schemeClr val="tx1"/>
              </a:solidFill>
              <a:latin typeface="NikoshBAN" panose="02000000000000000000" pitchFamily="2" charset="0"/>
              <a:cs typeface="NikoshBAN" panose="02000000000000000000" pitchFamily="2" charset="0"/>
            </a:endParaRPr>
          </a:p>
        </p:txBody>
      </p:sp>
      <p:sp>
        <p:nvSpPr>
          <p:cNvPr id="23" name="Oval 22"/>
          <p:cNvSpPr/>
          <p:nvPr/>
        </p:nvSpPr>
        <p:spPr>
          <a:xfrm>
            <a:off x="3326431" y="2482814"/>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খ</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Oval 23"/>
          <p:cNvSpPr/>
          <p:nvPr/>
        </p:nvSpPr>
        <p:spPr>
          <a:xfrm>
            <a:off x="3258792" y="3985100"/>
            <a:ext cx="514086" cy="492011"/>
          </a:xfrm>
          <a:prstGeom prst="ellipse">
            <a:avLst/>
          </a:prstGeom>
          <a:solidFill>
            <a:schemeClr val="bg1">
              <a:lumMod val="75000"/>
            </a:schemeClr>
          </a:solidFill>
          <a:ln w="76200">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খ</a:t>
            </a:r>
            <a:endParaRPr lang="en-US" sz="3200" dirty="0">
              <a:solidFill>
                <a:schemeClr val="tx1"/>
              </a:solidFill>
              <a:latin typeface="NikoshBAN" panose="02000000000000000000" pitchFamily="2" charset="0"/>
              <a:cs typeface="NikoshBAN" panose="02000000000000000000" pitchFamily="2" charset="0"/>
            </a:endParaRPr>
          </a:p>
        </p:txBody>
      </p:sp>
      <p:sp>
        <p:nvSpPr>
          <p:cNvPr id="25" name="Oval 24"/>
          <p:cNvSpPr/>
          <p:nvPr/>
        </p:nvSpPr>
        <p:spPr>
          <a:xfrm>
            <a:off x="3509279" y="6133033"/>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খ</a:t>
            </a:r>
            <a:endParaRPr lang="en-US" sz="3200" dirty="0">
              <a:solidFill>
                <a:schemeClr val="tx1"/>
              </a:solidFill>
              <a:latin typeface="NikoshBAN" panose="02000000000000000000" pitchFamily="2" charset="0"/>
              <a:cs typeface="NikoshBAN" panose="02000000000000000000" pitchFamily="2" charset="0"/>
            </a:endParaRPr>
          </a:p>
        </p:txBody>
      </p:sp>
      <p:sp>
        <p:nvSpPr>
          <p:cNvPr id="26" name="Oval 25"/>
          <p:cNvSpPr/>
          <p:nvPr/>
        </p:nvSpPr>
        <p:spPr>
          <a:xfrm>
            <a:off x="866380" y="2497614"/>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ক</a:t>
            </a:r>
            <a:endParaRPr lang="en-US" sz="3200" dirty="0">
              <a:solidFill>
                <a:schemeClr val="tx1"/>
              </a:solidFill>
              <a:latin typeface="NikoshBAN" panose="02000000000000000000" pitchFamily="2" charset="0"/>
              <a:cs typeface="NikoshBAN" panose="02000000000000000000" pitchFamily="2" charset="0"/>
            </a:endParaRPr>
          </a:p>
        </p:txBody>
      </p:sp>
      <p:sp>
        <p:nvSpPr>
          <p:cNvPr id="27" name="Oval 26"/>
          <p:cNvSpPr/>
          <p:nvPr/>
        </p:nvSpPr>
        <p:spPr>
          <a:xfrm>
            <a:off x="677229" y="4001586"/>
            <a:ext cx="514086" cy="492011"/>
          </a:xfrm>
          <a:prstGeom prst="ellipse">
            <a:avLst/>
          </a:prstGeom>
          <a:solidFill>
            <a:schemeClr val="bg1">
              <a:lumMod val="75000"/>
            </a:schemeClr>
          </a:solidFill>
          <a:ln w="76200">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ক</a:t>
            </a:r>
            <a:endParaRPr lang="en-US" sz="3200" dirty="0">
              <a:solidFill>
                <a:schemeClr val="tx1"/>
              </a:solidFill>
              <a:latin typeface="NikoshBAN" panose="02000000000000000000" pitchFamily="2" charset="0"/>
              <a:cs typeface="NikoshBAN" panose="02000000000000000000" pitchFamily="2" charset="0"/>
            </a:endParaRPr>
          </a:p>
        </p:txBody>
      </p:sp>
      <p:sp>
        <p:nvSpPr>
          <p:cNvPr id="28" name="Oval 27"/>
          <p:cNvSpPr/>
          <p:nvPr/>
        </p:nvSpPr>
        <p:spPr>
          <a:xfrm>
            <a:off x="677229" y="6133033"/>
            <a:ext cx="514086" cy="492011"/>
          </a:xfrm>
          <a:prstGeom prst="ellipse">
            <a:avLst/>
          </a:prstGeom>
          <a:solidFill>
            <a:schemeClr val="bg1">
              <a:lumMod val="75000"/>
            </a:schemeClr>
          </a:solidFill>
          <a:ln w="762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ক</a:t>
            </a:r>
            <a:endParaRPr lang="en-US" sz="3200" dirty="0">
              <a:solidFill>
                <a:schemeClr val="tx1"/>
              </a:solidFill>
              <a:latin typeface="NikoshBAN" panose="02000000000000000000" pitchFamily="2" charset="0"/>
              <a:cs typeface="NikoshBAN" panose="02000000000000000000" pitchFamily="2" charset="0"/>
            </a:endParaRPr>
          </a:p>
        </p:txBody>
      </p:sp>
      <p:sp>
        <p:nvSpPr>
          <p:cNvPr id="29" name="TextBox 28"/>
          <p:cNvSpPr txBox="1"/>
          <p:nvPr/>
        </p:nvSpPr>
        <p:spPr>
          <a:xfrm>
            <a:off x="12551095" y="3191087"/>
            <a:ext cx="5836721" cy="646331"/>
          </a:xfrm>
          <a:prstGeom prst="rect">
            <a:avLst/>
          </a:prstGeom>
          <a:pattFill prst="dkVert">
            <a:fgClr>
              <a:schemeClr val="bg1">
                <a:lumMod val="75000"/>
              </a:schemeClr>
            </a:fgClr>
            <a:bgClr>
              <a:schemeClr val="bg1"/>
            </a:bgClr>
          </a:pattFill>
          <a:ln w="76200">
            <a:solidFill>
              <a:srgbClr val="00B0F0"/>
            </a:solidFill>
          </a:ln>
          <a:scene3d>
            <a:camera prst="orthographicFront"/>
            <a:lightRig rig="threePt" dir="t"/>
          </a:scene3d>
          <a:sp3d>
            <a:bevelT prst="slope"/>
          </a:sp3d>
        </p:spPr>
        <p:txBody>
          <a:bodyPr wrap="square" rtlCol="0">
            <a:spAutoFit/>
          </a:bodyPr>
          <a:lstStyle/>
          <a:p>
            <a:pPr algn="ctr"/>
            <a:r>
              <a:rPr lang="bn-BD" sz="3600" dirty="0" smtClean="0">
                <a:solidFill>
                  <a:srgbClr val="7030A0"/>
                </a:solidFill>
                <a:latin typeface="NikoshBAN" panose="02000000000000000000" pitchFamily="2" charset="0"/>
                <a:cs typeface="NikoshBAN" panose="02000000000000000000" pitchFamily="2" charset="0"/>
              </a:rPr>
              <a:t>সঠিক উত্তরের জন্য বৃত্তের উপর ক্লিক কর</a:t>
            </a:r>
            <a:endParaRPr lang="en-US" sz="3600" dirty="0">
              <a:solidFill>
                <a:srgbClr val="7030A0"/>
              </a:solidFill>
              <a:latin typeface="NikoshBAN" panose="02000000000000000000" pitchFamily="2" charset="0"/>
              <a:cs typeface="NikoshBAN" panose="02000000000000000000" pitchFamily="2" charset="0"/>
            </a:endParaRP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304" y="3389"/>
            <a:ext cx="1696238" cy="1581389"/>
          </a:xfrm>
          <a:prstGeom prst="rect">
            <a:avLst/>
          </a:prstGeom>
        </p:spPr>
      </p:pic>
      <p:sp>
        <p:nvSpPr>
          <p:cNvPr id="31" name="Rounded Rectangle 30"/>
          <p:cNvSpPr/>
          <p:nvPr/>
        </p:nvSpPr>
        <p:spPr>
          <a:xfrm>
            <a:off x="2127662" y="199439"/>
            <a:ext cx="5459422" cy="1064526"/>
          </a:xfrm>
          <a:prstGeom prst="roundRect">
            <a:avLst/>
          </a:prstGeom>
          <a:noFill/>
          <a:ln w="762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9600" b="1" dirty="0" smtClean="0">
                <a:ln w="76200">
                  <a:solidFill>
                    <a:srgbClr val="00B050"/>
                  </a:solidFill>
                </a:ln>
                <a:solidFill>
                  <a:srgbClr val="00B050"/>
                </a:solid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9600" b="1" dirty="0">
              <a:ln w="76200">
                <a:solidFill>
                  <a:srgbClr val="00B050"/>
                </a:solidFill>
              </a:ln>
              <a:solidFill>
                <a:srgbClr val="00B050"/>
              </a:solid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2" name="TextBox 31"/>
          <p:cNvSpPr txBox="1"/>
          <p:nvPr/>
        </p:nvSpPr>
        <p:spPr>
          <a:xfrm>
            <a:off x="8341408" y="672752"/>
            <a:ext cx="2987929"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00B050"/>
                </a:solidFill>
                <a:latin typeface="NikoshBAN" panose="02000000000000000000" pitchFamily="2" charset="0"/>
                <a:cs typeface="NikoshBAN" panose="02000000000000000000" pitchFamily="2" charset="0"/>
              </a:rPr>
              <a:t>উত্তরটি সঠিক</a:t>
            </a:r>
            <a:endParaRPr lang="en-US" sz="3200" b="1" dirty="0">
              <a:solidFill>
                <a:srgbClr val="00B050"/>
              </a:solidFill>
              <a:latin typeface="NikoshBAN" panose="02000000000000000000" pitchFamily="2" charset="0"/>
              <a:cs typeface="NikoshBAN" panose="02000000000000000000" pitchFamily="2" charset="0"/>
            </a:endParaRPr>
          </a:p>
        </p:txBody>
      </p:sp>
      <p:sp>
        <p:nvSpPr>
          <p:cNvPr id="33" name="TextBox 32"/>
          <p:cNvSpPr txBox="1"/>
          <p:nvPr/>
        </p:nvSpPr>
        <p:spPr>
          <a:xfrm>
            <a:off x="8477854" y="655940"/>
            <a:ext cx="2987929"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00B050"/>
                </a:solidFill>
                <a:latin typeface="NikoshBAN" panose="02000000000000000000" pitchFamily="2" charset="0"/>
                <a:cs typeface="NikoshBAN" panose="02000000000000000000" pitchFamily="2" charset="0"/>
              </a:rPr>
              <a:t>উত্তরটি সঠিক</a:t>
            </a:r>
            <a:endParaRPr lang="en-US" sz="3200" b="1" dirty="0">
              <a:solidFill>
                <a:srgbClr val="00B050"/>
              </a:solidFill>
              <a:latin typeface="NikoshBAN" panose="02000000000000000000" pitchFamily="2" charset="0"/>
              <a:cs typeface="NikoshBAN" panose="02000000000000000000" pitchFamily="2" charset="0"/>
            </a:endParaRPr>
          </a:p>
        </p:txBody>
      </p:sp>
      <p:sp>
        <p:nvSpPr>
          <p:cNvPr id="34" name="TextBox 33"/>
          <p:cNvSpPr txBox="1"/>
          <p:nvPr/>
        </p:nvSpPr>
        <p:spPr>
          <a:xfrm>
            <a:off x="8177928" y="621819"/>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35" name="TextBox 34"/>
          <p:cNvSpPr txBox="1"/>
          <p:nvPr/>
        </p:nvSpPr>
        <p:spPr>
          <a:xfrm>
            <a:off x="8217803" y="641974"/>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36" name="TextBox 35"/>
          <p:cNvSpPr txBox="1"/>
          <p:nvPr/>
        </p:nvSpPr>
        <p:spPr>
          <a:xfrm>
            <a:off x="8217804" y="611194"/>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37" name="TextBox 36"/>
          <p:cNvSpPr txBox="1"/>
          <p:nvPr/>
        </p:nvSpPr>
        <p:spPr>
          <a:xfrm>
            <a:off x="8197825" y="611196"/>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39" name="TextBox 38"/>
          <p:cNvSpPr txBox="1"/>
          <p:nvPr/>
        </p:nvSpPr>
        <p:spPr>
          <a:xfrm>
            <a:off x="8217804" y="673994"/>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40" name="TextBox 39"/>
          <p:cNvSpPr txBox="1"/>
          <p:nvPr/>
        </p:nvSpPr>
        <p:spPr>
          <a:xfrm>
            <a:off x="8170931" y="611197"/>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41" name="TextBox 40"/>
          <p:cNvSpPr txBox="1"/>
          <p:nvPr/>
        </p:nvSpPr>
        <p:spPr>
          <a:xfrm>
            <a:off x="8193518" y="611195"/>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42" name="TextBox 41"/>
          <p:cNvSpPr txBox="1"/>
          <p:nvPr/>
        </p:nvSpPr>
        <p:spPr>
          <a:xfrm>
            <a:off x="8197825" y="611197"/>
            <a:ext cx="3621665"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পুনরায় চেষ্টা কর</a:t>
            </a:r>
            <a:endParaRPr lang="en-US" sz="3200" b="1" dirty="0">
              <a:solidFill>
                <a:srgbClr val="FF0000"/>
              </a:solidFill>
              <a:latin typeface="NikoshBAN" panose="02000000000000000000" pitchFamily="2" charset="0"/>
              <a:cs typeface="NikoshBAN" panose="02000000000000000000" pitchFamily="2" charset="0"/>
            </a:endParaRPr>
          </a:p>
        </p:txBody>
      </p:sp>
      <p:sp>
        <p:nvSpPr>
          <p:cNvPr id="43" name="TextBox 42"/>
          <p:cNvSpPr txBox="1"/>
          <p:nvPr/>
        </p:nvSpPr>
        <p:spPr>
          <a:xfrm>
            <a:off x="8385438" y="692010"/>
            <a:ext cx="2987929" cy="584775"/>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3200" b="1" dirty="0" smtClean="0">
                <a:solidFill>
                  <a:srgbClr val="00B050"/>
                </a:solidFill>
                <a:latin typeface="NikoshBAN" panose="02000000000000000000" pitchFamily="2" charset="0"/>
                <a:cs typeface="NikoshBAN" panose="02000000000000000000" pitchFamily="2" charset="0"/>
              </a:rPr>
              <a:t>উত্তরটি সঠিক</a:t>
            </a:r>
            <a:endParaRPr lang="en-US" sz="3200" b="1" dirty="0">
              <a:solidFill>
                <a:srgbClr val="00B050"/>
              </a:solidFill>
              <a:latin typeface="NikoshBAN" panose="02000000000000000000" pitchFamily="2" charset="0"/>
              <a:cs typeface="NikoshBAN" panose="02000000000000000000" pitchFamily="2" charset="0"/>
            </a:endParaRPr>
          </a:p>
        </p:txBody>
      </p:sp>
      <p:sp>
        <p:nvSpPr>
          <p:cNvPr id="38" name="TextBox 37"/>
          <p:cNvSpPr txBox="1"/>
          <p:nvPr/>
        </p:nvSpPr>
        <p:spPr>
          <a:xfrm>
            <a:off x="8330847" y="672752"/>
            <a:ext cx="3134936" cy="523220"/>
          </a:xfrm>
          <a:prstGeom prst="rect">
            <a:avLst/>
          </a:prstGeom>
          <a:solidFill>
            <a:schemeClr val="bg1">
              <a:lumMod val="75000"/>
              <a:alpha val="54000"/>
            </a:schemeClr>
          </a:solidFill>
          <a:ln>
            <a:solidFill>
              <a:srgbClr val="7030A0"/>
            </a:solidFill>
          </a:ln>
          <a:scene3d>
            <a:camera prst="orthographicFront"/>
            <a:lightRig rig="threePt" dir="t"/>
          </a:scene3d>
          <a:sp3d>
            <a:bevelT w="114300" prst="artDeco"/>
          </a:sp3d>
        </p:spPr>
        <p:txBody>
          <a:bodyPr wrap="square" rtlCol="0">
            <a:spAutoFit/>
          </a:bodyPr>
          <a:lstStyle/>
          <a:p>
            <a:pPr algn="ctr"/>
            <a:r>
              <a:rPr lang="bn-BD" sz="2800" b="1" dirty="0" smtClean="0">
                <a:solidFill>
                  <a:srgbClr val="FF0000"/>
                </a:solidFill>
                <a:latin typeface="NikoshBAN" panose="02000000000000000000" pitchFamily="2" charset="0"/>
                <a:cs typeface="NikoshBAN" panose="02000000000000000000" pitchFamily="2" charset="0"/>
              </a:rPr>
              <a:t>পুনরায় চেষ্টা কর</a:t>
            </a:r>
            <a:endParaRPr lang="en-US" sz="2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5587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childTnLst>
                                </p:cTn>
                              </p:par>
                              <p:par>
                                <p:cTn id="7" presetID="55" presetClass="entr" presetSubtype="0" fill="hold" grpId="1" nodeType="withEffect">
                                  <p:stCondLst>
                                    <p:cond delay="1000"/>
                                  </p:stCondLst>
                                  <p:childTnLst>
                                    <p:set>
                                      <p:cBhvr>
                                        <p:cTn id="8" dur="1" fill="hold">
                                          <p:stCondLst>
                                            <p:cond delay="0"/>
                                          </p:stCondLst>
                                        </p:cTn>
                                        <p:tgtEl>
                                          <p:spTgt spid="31"/>
                                        </p:tgtEl>
                                        <p:attrNameLst>
                                          <p:attrName>style.visibility</p:attrName>
                                        </p:attrNameLst>
                                      </p:cBhvr>
                                      <p:to>
                                        <p:strVal val="visible"/>
                                      </p:to>
                                    </p:set>
                                    <p:anim calcmode="lin" valueType="num">
                                      <p:cBhvr>
                                        <p:cTn id="9" dur="1000" fill="hold"/>
                                        <p:tgtEl>
                                          <p:spTgt spid="31"/>
                                        </p:tgtEl>
                                        <p:attrNameLst>
                                          <p:attrName>ppt_w</p:attrName>
                                        </p:attrNameLst>
                                      </p:cBhvr>
                                      <p:tavLst>
                                        <p:tav tm="0">
                                          <p:val>
                                            <p:strVal val="#ppt_w*0.70"/>
                                          </p:val>
                                        </p:tav>
                                        <p:tav tm="100000">
                                          <p:val>
                                            <p:strVal val="#ppt_w"/>
                                          </p:val>
                                        </p:tav>
                                      </p:tavLst>
                                    </p:anim>
                                    <p:anim calcmode="lin" valueType="num">
                                      <p:cBhvr>
                                        <p:cTn id="10" dur="1000" fill="hold"/>
                                        <p:tgtEl>
                                          <p:spTgt spid="31"/>
                                        </p:tgtEl>
                                        <p:attrNameLst>
                                          <p:attrName>ppt_h</p:attrName>
                                        </p:attrNameLst>
                                      </p:cBhvr>
                                      <p:tavLst>
                                        <p:tav tm="0">
                                          <p:val>
                                            <p:strVal val="#ppt_h"/>
                                          </p:val>
                                        </p:tav>
                                        <p:tav tm="100000">
                                          <p:val>
                                            <p:strVal val="#ppt_h"/>
                                          </p:val>
                                        </p:tav>
                                      </p:tavLst>
                                    </p:anim>
                                    <p:animEffect transition="in" filter="fade">
                                      <p:cBhvr>
                                        <p:cTn id="11" dur="1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500"/>
                                  </p:iterate>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2001"/>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1"/>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4001"/>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cTn>
                              </p:par>
                            </p:childTnLst>
                          </p:cTn>
                        </p:par>
                        <p:par>
                          <p:cTn id="28" fill="hold">
                            <p:stCondLst>
                              <p:cond delay="5001"/>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6001"/>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par>
                          <p:cTn id="36" fill="hold">
                            <p:stCondLst>
                              <p:cond delay="7001"/>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par>
                          <p:cTn id="40" fill="hold">
                            <p:stCondLst>
                              <p:cond delay="8001"/>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1000"/>
                                        <p:tgtEl>
                                          <p:spTgt spid="7"/>
                                        </p:tgtEl>
                                      </p:cBhvr>
                                    </p:animEffect>
                                  </p:childTnLst>
                                </p:cTn>
                              </p:par>
                            </p:childTnLst>
                          </p:cTn>
                        </p:par>
                        <p:par>
                          <p:cTn id="44" fill="hold">
                            <p:stCondLst>
                              <p:cond delay="9001"/>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5" presetClass="path" presetSubtype="0" fill="hold" grpId="0" nodeType="clickEffect">
                                  <p:stCondLst>
                                    <p:cond delay="0"/>
                                  </p:stCondLst>
                                  <p:childTnLst>
                                    <p:animMotion origin="layout" path="M 2.29167E-6 -4.44444E-6 L -1.5168 -4.44444E-6 " pathEditMode="relative" rAng="0" ptsTypes="AA">
                                      <p:cBhvr>
                                        <p:cTn id="51" dur="5000" fill="hold"/>
                                        <p:tgtEl>
                                          <p:spTgt spid="29"/>
                                        </p:tgtEl>
                                        <p:attrNameLst>
                                          <p:attrName>ppt_x</p:attrName>
                                          <p:attrName>ppt_y</p:attrName>
                                        </p:attrNameLst>
                                      </p:cBhvr>
                                      <p:rCtr x="-75846" y="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wd">
                                    <p:tmAbs val="500"/>
                                  </p:iterate>
                                  <p:childTnLst>
                                    <p:set>
                                      <p:cBhvr>
                                        <p:cTn id="55" dur="1" fill="hold">
                                          <p:stCondLst>
                                            <p:cond delay="0"/>
                                          </p:stCondLst>
                                        </p:cTn>
                                        <p:tgtEl>
                                          <p:spTgt spid="13"/>
                                        </p:tgtEl>
                                        <p:attrNameLst>
                                          <p:attrName>style.visibility</p:attrName>
                                        </p:attrNameLst>
                                      </p:cBhvr>
                                      <p:to>
                                        <p:strVal val="visible"/>
                                      </p:to>
                                    </p:set>
                                  </p:childTnLst>
                                </p:cTn>
                              </p:par>
                            </p:childTnLst>
                          </p:cTn>
                        </p:par>
                        <p:par>
                          <p:cTn id="56" fill="hold">
                            <p:stCondLst>
                              <p:cond delay="2001"/>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1000"/>
                                        <p:tgtEl>
                                          <p:spTgt spid="27"/>
                                        </p:tgtEl>
                                      </p:cBhvr>
                                    </p:animEffect>
                                  </p:childTnLst>
                                </p:cTn>
                              </p:par>
                            </p:childTnLst>
                          </p:cTn>
                        </p:par>
                        <p:par>
                          <p:cTn id="60" fill="hold">
                            <p:stCondLst>
                              <p:cond delay="3001"/>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1000"/>
                                        <p:tgtEl>
                                          <p:spTgt spid="14"/>
                                        </p:tgtEl>
                                      </p:cBhvr>
                                    </p:animEffect>
                                  </p:childTnLst>
                                </p:cTn>
                              </p:par>
                            </p:childTnLst>
                          </p:cTn>
                        </p:par>
                        <p:par>
                          <p:cTn id="64" fill="hold">
                            <p:stCondLst>
                              <p:cond delay="4001"/>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1000"/>
                                        <p:tgtEl>
                                          <p:spTgt spid="24"/>
                                        </p:tgtEl>
                                      </p:cBhvr>
                                    </p:animEffect>
                                  </p:childTnLst>
                                </p:cTn>
                              </p:par>
                            </p:childTnLst>
                          </p:cTn>
                        </p:par>
                        <p:par>
                          <p:cTn id="68" fill="hold">
                            <p:stCondLst>
                              <p:cond delay="5001"/>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1000"/>
                                        <p:tgtEl>
                                          <p:spTgt spid="15"/>
                                        </p:tgtEl>
                                      </p:cBhvr>
                                    </p:animEffect>
                                  </p:childTnLst>
                                </p:cTn>
                              </p:par>
                            </p:childTnLst>
                          </p:cTn>
                        </p:par>
                        <p:par>
                          <p:cTn id="72" fill="hold">
                            <p:stCondLst>
                              <p:cond delay="6001"/>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1000"/>
                                        <p:tgtEl>
                                          <p:spTgt spid="21"/>
                                        </p:tgtEl>
                                      </p:cBhvr>
                                    </p:animEffect>
                                  </p:childTnLst>
                                </p:cTn>
                              </p:par>
                            </p:childTnLst>
                          </p:cTn>
                        </p:par>
                        <p:par>
                          <p:cTn id="76" fill="hold">
                            <p:stCondLst>
                              <p:cond delay="7001"/>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1000"/>
                                        <p:tgtEl>
                                          <p:spTgt spid="16"/>
                                        </p:tgtEl>
                                      </p:cBhvr>
                                    </p:animEffect>
                                  </p:childTnLst>
                                </p:cTn>
                              </p:par>
                            </p:childTnLst>
                          </p:cTn>
                        </p:par>
                        <p:par>
                          <p:cTn id="80" fill="hold">
                            <p:stCondLst>
                              <p:cond delay="8001"/>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1000"/>
                                        <p:tgtEl>
                                          <p:spTgt spid="18"/>
                                        </p:tgtEl>
                                      </p:cBhvr>
                                    </p:animEffect>
                                  </p:childTnLst>
                                </p:cTn>
                              </p:par>
                            </p:childTnLst>
                          </p:cTn>
                        </p:par>
                        <p:par>
                          <p:cTn id="84" fill="hold">
                            <p:stCondLst>
                              <p:cond delay="9001"/>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10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iterate type="wd">
                                    <p:tmAbs val="500"/>
                                  </p:iterate>
                                  <p:childTnLst>
                                    <p:set>
                                      <p:cBhvr>
                                        <p:cTn id="91" dur="1" fill="hold">
                                          <p:stCondLst>
                                            <p:cond delay="0"/>
                                          </p:stCondLst>
                                        </p:cTn>
                                        <p:tgtEl>
                                          <p:spTgt spid="8"/>
                                        </p:tgtEl>
                                        <p:attrNameLst>
                                          <p:attrName>style.visibility</p:attrName>
                                        </p:attrNameLst>
                                      </p:cBhvr>
                                      <p:to>
                                        <p:strVal val="visible"/>
                                      </p:to>
                                    </p:set>
                                  </p:childTnLst>
                                </p:cTn>
                              </p:par>
                            </p:childTnLst>
                          </p:cTn>
                        </p:par>
                        <p:par>
                          <p:cTn id="92" fill="hold">
                            <p:stCondLst>
                              <p:cond delay="7001"/>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1000"/>
                                        <p:tgtEl>
                                          <p:spTgt spid="28"/>
                                        </p:tgtEl>
                                      </p:cBhvr>
                                    </p:animEffect>
                                  </p:childTnLst>
                                </p:cTn>
                              </p:par>
                            </p:childTnLst>
                          </p:cTn>
                        </p:par>
                        <p:par>
                          <p:cTn id="96" fill="hold">
                            <p:stCondLst>
                              <p:cond delay="8001"/>
                            </p:stCondLst>
                            <p:childTnLst>
                              <p:par>
                                <p:cTn id="97" presetID="22" presetClass="entr" presetSubtype="8"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left)">
                                      <p:cBhvr>
                                        <p:cTn id="99" dur="1000"/>
                                        <p:tgtEl>
                                          <p:spTgt spid="9"/>
                                        </p:tgtEl>
                                      </p:cBhvr>
                                    </p:animEffect>
                                  </p:childTnLst>
                                </p:cTn>
                              </p:par>
                            </p:childTnLst>
                          </p:cTn>
                        </p:par>
                        <p:par>
                          <p:cTn id="100" fill="hold">
                            <p:stCondLst>
                              <p:cond delay="9001"/>
                            </p:stCondLst>
                            <p:childTnLst>
                              <p:par>
                                <p:cTn id="101" presetID="22" presetClass="entr" presetSubtype="8"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left)">
                                      <p:cBhvr>
                                        <p:cTn id="103" dur="1000"/>
                                        <p:tgtEl>
                                          <p:spTgt spid="25"/>
                                        </p:tgtEl>
                                      </p:cBhvr>
                                    </p:animEffect>
                                  </p:childTnLst>
                                </p:cTn>
                              </p:par>
                            </p:childTnLst>
                          </p:cTn>
                        </p:par>
                        <p:par>
                          <p:cTn id="104" fill="hold">
                            <p:stCondLst>
                              <p:cond delay="10001"/>
                            </p:stCondLst>
                            <p:childTnLst>
                              <p:par>
                                <p:cTn id="105" presetID="22" presetClass="entr" presetSubtype="8"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1000"/>
                                        <p:tgtEl>
                                          <p:spTgt spid="10"/>
                                        </p:tgtEl>
                                      </p:cBhvr>
                                    </p:animEffect>
                                  </p:childTnLst>
                                </p:cTn>
                              </p:par>
                            </p:childTnLst>
                          </p:cTn>
                        </p:par>
                        <p:par>
                          <p:cTn id="108" fill="hold">
                            <p:stCondLst>
                              <p:cond delay="11001"/>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1000"/>
                                        <p:tgtEl>
                                          <p:spTgt spid="22"/>
                                        </p:tgtEl>
                                      </p:cBhvr>
                                    </p:animEffect>
                                  </p:childTnLst>
                                </p:cTn>
                              </p:par>
                            </p:childTnLst>
                          </p:cTn>
                        </p:par>
                        <p:par>
                          <p:cTn id="112" fill="hold">
                            <p:stCondLst>
                              <p:cond delay="12001"/>
                            </p:stCondLst>
                            <p:childTnLst>
                              <p:par>
                                <p:cTn id="113" presetID="22" presetClass="entr" presetSubtype="8"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left)">
                                      <p:cBhvr>
                                        <p:cTn id="115" dur="1000"/>
                                        <p:tgtEl>
                                          <p:spTgt spid="11"/>
                                        </p:tgtEl>
                                      </p:cBhvr>
                                    </p:animEffect>
                                  </p:childTnLst>
                                </p:cTn>
                              </p:par>
                            </p:childTnLst>
                          </p:cTn>
                        </p:par>
                        <p:par>
                          <p:cTn id="116" fill="hold">
                            <p:stCondLst>
                              <p:cond delay="13001"/>
                            </p:stCondLst>
                            <p:childTnLst>
                              <p:par>
                                <p:cTn id="117" presetID="22" presetClass="entr" presetSubtype="8"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1000"/>
                                        <p:tgtEl>
                                          <p:spTgt spid="19"/>
                                        </p:tgtEl>
                                      </p:cBhvr>
                                    </p:animEffect>
                                  </p:childTnLst>
                                </p:cTn>
                              </p:par>
                            </p:childTnLst>
                          </p:cTn>
                        </p:par>
                        <p:par>
                          <p:cTn id="120" fill="hold">
                            <p:stCondLst>
                              <p:cond delay="14001"/>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4" restart="whenNotActive" fill="hold" evtFilter="cancelBubble" nodeType="interactiveSeq">
                <p:stCondLst>
                  <p:cond evt="onClick" delay="0">
                    <p:tgtEl>
                      <p:spTgt spid="23"/>
                    </p:tgtEl>
                  </p:cond>
                </p:stCondLst>
                <p:endSync evt="end" delay="0">
                  <p:rtn val="all"/>
                </p:endSync>
                <p:childTnLst>
                  <p:par>
                    <p:cTn id="125" fill="hold">
                      <p:stCondLst>
                        <p:cond delay="0"/>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3000" fill="hold"/>
                                        <p:tgtEl>
                                          <p:spTgt spid="32"/>
                                        </p:tgtEl>
                                        <p:attrNameLst>
                                          <p:attrName>ppt_w</p:attrName>
                                        </p:attrNameLst>
                                      </p:cBhvr>
                                      <p:tavLst>
                                        <p:tav tm="0">
                                          <p:val>
                                            <p:fltVal val="0"/>
                                          </p:val>
                                        </p:tav>
                                        <p:tav tm="100000">
                                          <p:val>
                                            <p:strVal val="#ppt_w"/>
                                          </p:val>
                                        </p:tav>
                                      </p:tavLst>
                                    </p:anim>
                                    <p:anim calcmode="lin" valueType="num">
                                      <p:cBhvr>
                                        <p:cTn id="130" dur="3000" fill="hold"/>
                                        <p:tgtEl>
                                          <p:spTgt spid="32"/>
                                        </p:tgtEl>
                                        <p:attrNameLst>
                                          <p:attrName>ppt_h</p:attrName>
                                        </p:attrNameLst>
                                      </p:cBhvr>
                                      <p:tavLst>
                                        <p:tav tm="0">
                                          <p:val>
                                            <p:fltVal val="0"/>
                                          </p:val>
                                        </p:tav>
                                        <p:tav tm="100000">
                                          <p:val>
                                            <p:strVal val="#ppt_h"/>
                                          </p:val>
                                        </p:tav>
                                      </p:tavLst>
                                    </p:anim>
                                    <p:animEffect transition="in" filter="fade">
                                      <p:cBhvr>
                                        <p:cTn id="131" dur="3000"/>
                                        <p:tgtEl>
                                          <p:spTgt spid="32"/>
                                        </p:tgtEl>
                                      </p:cBhvr>
                                    </p:animEffect>
                                  </p:childTnLst>
                                  <p:subTnLst>
                                    <p:set>
                                      <p:cBhvr override="childStyle">
                                        <p:cTn dur="1" fill="hold" display="0" masterRel="sameClick" afterEffect="1">
                                          <p:stCondLst>
                                            <p:cond evt="end" delay="0">
                                              <p:tn val="127"/>
                                            </p:cond>
                                          </p:stCondLst>
                                        </p:cTn>
                                        <p:tgtEl>
                                          <p:spTgt spid="32"/>
                                        </p:tgtEl>
                                        <p:attrNameLst>
                                          <p:attrName>style.visibility</p:attrName>
                                        </p:attrNameLst>
                                      </p:cBhvr>
                                      <p:to>
                                        <p:strVal val="hidden"/>
                                      </p:to>
                                    </p:set>
                                    <p:audio>
                                      <p:cMediaNode vol="100000">
                                        <p:cTn display="0" masterRel="sameClick">
                                          <p:stCondLst>
                                            <p:cond evt="begin" delay="0">
                                              <p:tn val="1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32" restart="whenNotActive" fill="hold" evtFilter="cancelBubble" nodeType="interactiveSeq">
                <p:stCondLst>
                  <p:cond evt="onClick" delay="0">
                    <p:tgtEl>
                      <p:spTgt spid="27"/>
                    </p:tgtEl>
                  </p:cond>
                </p:stCondLst>
                <p:endSync evt="end" delay="0">
                  <p:rtn val="all"/>
                </p:endSync>
                <p:childTnLst>
                  <p:par>
                    <p:cTn id="133" fill="hold">
                      <p:stCondLst>
                        <p:cond delay="0"/>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3000" fill="hold"/>
                                        <p:tgtEl>
                                          <p:spTgt spid="33"/>
                                        </p:tgtEl>
                                        <p:attrNameLst>
                                          <p:attrName>ppt_w</p:attrName>
                                        </p:attrNameLst>
                                      </p:cBhvr>
                                      <p:tavLst>
                                        <p:tav tm="0">
                                          <p:val>
                                            <p:fltVal val="0"/>
                                          </p:val>
                                        </p:tav>
                                        <p:tav tm="100000">
                                          <p:val>
                                            <p:strVal val="#ppt_w"/>
                                          </p:val>
                                        </p:tav>
                                      </p:tavLst>
                                    </p:anim>
                                    <p:anim calcmode="lin" valueType="num">
                                      <p:cBhvr>
                                        <p:cTn id="138" dur="3000" fill="hold"/>
                                        <p:tgtEl>
                                          <p:spTgt spid="33"/>
                                        </p:tgtEl>
                                        <p:attrNameLst>
                                          <p:attrName>ppt_h</p:attrName>
                                        </p:attrNameLst>
                                      </p:cBhvr>
                                      <p:tavLst>
                                        <p:tav tm="0">
                                          <p:val>
                                            <p:fltVal val="0"/>
                                          </p:val>
                                        </p:tav>
                                        <p:tav tm="100000">
                                          <p:val>
                                            <p:strVal val="#ppt_h"/>
                                          </p:val>
                                        </p:tav>
                                      </p:tavLst>
                                    </p:anim>
                                    <p:animEffect transition="in" filter="fade">
                                      <p:cBhvr>
                                        <p:cTn id="139" dur="3000"/>
                                        <p:tgtEl>
                                          <p:spTgt spid="33"/>
                                        </p:tgtEl>
                                      </p:cBhvr>
                                    </p:animEffect>
                                  </p:childTnLst>
                                  <p:subTnLst>
                                    <p:set>
                                      <p:cBhvr override="childStyle">
                                        <p:cTn dur="1" fill="hold" display="0" masterRel="sameClick" afterEffect="1">
                                          <p:stCondLst>
                                            <p:cond evt="end" delay="0">
                                              <p:tn val="135"/>
                                            </p:cond>
                                          </p:stCondLst>
                                        </p:cTn>
                                        <p:tgtEl>
                                          <p:spTgt spid="33"/>
                                        </p:tgtEl>
                                        <p:attrNameLst>
                                          <p:attrName>style.visibility</p:attrName>
                                        </p:attrNameLst>
                                      </p:cBhvr>
                                      <p:to>
                                        <p:strVal val="hidden"/>
                                      </p:to>
                                    </p:set>
                                    <p:audio>
                                      <p:cMediaNode vol="100000">
                                        <p:cTn display="0" masterRel="sameClick">
                                          <p:stCondLst>
                                            <p:cond evt="begin" delay="0">
                                              <p:tn val="1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7"/>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3000" fill="hold"/>
                                        <p:tgtEl>
                                          <p:spTgt spid="34"/>
                                        </p:tgtEl>
                                        <p:attrNameLst>
                                          <p:attrName>ppt_w</p:attrName>
                                        </p:attrNameLst>
                                      </p:cBhvr>
                                      <p:tavLst>
                                        <p:tav tm="0">
                                          <p:val>
                                            <p:fltVal val="0"/>
                                          </p:val>
                                        </p:tav>
                                        <p:tav tm="100000">
                                          <p:val>
                                            <p:strVal val="#ppt_w"/>
                                          </p:val>
                                        </p:tav>
                                      </p:tavLst>
                                    </p:anim>
                                    <p:anim calcmode="lin" valueType="num">
                                      <p:cBhvr>
                                        <p:cTn id="146" dur="3000" fill="hold"/>
                                        <p:tgtEl>
                                          <p:spTgt spid="34"/>
                                        </p:tgtEl>
                                        <p:attrNameLst>
                                          <p:attrName>ppt_h</p:attrName>
                                        </p:attrNameLst>
                                      </p:cBhvr>
                                      <p:tavLst>
                                        <p:tav tm="0">
                                          <p:val>
                                            <p:fltVal val="0"/>
                                          </p:val>
                                        </p:tav>
                                        <p:tav tm="100000">
                                          <p:val>
                                            <p:strVal val="#ppt_h"/>
                                          </p:val>
                                        </p:tav>
                                      </p:tavLst>
                                    </p:anim>
                                    <p:animEffect transition="in" filter="fade">
                                      <p:cBhvr>
                                        <p:cTn id="147" dur="3000"/>
                                        <p:tgtEl>
                                          <p:spTgt spid="34"/>
                                        </p:tgtEl>
                                      </p:cBhvr>
                                    </p:animEffect>
                                  </p:childTnLst>
                                  <p:subTnLst>
                                    <p:set>
                                      <p:cBhvr override="childStyle">
                                        <p:cTn dur="1" fill="hold" display="0" masterRel="sameClick" afterEffect="1">
                                          <p:stCondLst>
                                            <p:cond evt="end" delay="0">
                                              <p:tn val="143"/>
                                            </p:cond>
                                          </p:stCondLst>
                                        </p:cTn>
                                        <p:tgtEl>
                                          <p:spTgt spid="34"/>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6"/>
                  </p:tgtEl>
                </p:cond>
              </p:nextCondLst>
            </p:seq>
            <p:seq concurrent="1" nextAc="seek">
              <p:cTn id="148" restart="whenNotActive" fill="hold" evtFilter="cancelBubble" nodeType="interactiveSeq">
                <p:stCondLst>
                  <p:cond evt="onClick" delay="0">
                    <p:tgtEl>
                      <p:spTgt spid="20"/>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35"/>
                                        </p:tgtEl>
                                        <p:attrNameLst>
                                          <p:attrName>style.visibility</p:attrName>
                                        </p:attrNameLst>
                                      </p:cBhvr>
                                      <p:to>
                                        <p:strVal val="visible"/>
                                      </p:to>
                                    </p:set>
                                    <p:anim calcmode="lin" valueType="num">
                                      <p:cBhvr>
                                        <p:cTn id="153" dur="3000" fill="hold"/>
                                        <p:tgtEl>
                                          <p:spTgt spid="35"/>
                                        </p:tgtEl>
                                        <p:attrNameLst>
                                          <p:attrName>ppt_w</p:attrName>
                                        </p:attrNameLst>
                                      </p:cBhvr>
                                      <p:tavLst>
                                        <p:tav tm="0">
                                          <p:val>
                                            <p:fltVal val="0"/>
                                          </p:val>
                                        </p:tav>
                                        <p:tav tm="100000">
                                          <p:val>
                                            <p:strVal val="#ppt_w"/>
                                          </p:val>
                                        </p:tav>
                                      </p:tavLst>
                                    </p:anim>
                                    <p:anim calcmode="lin" valueType="num">
                                      <p:cBhvr>
                                        <p:cTn id="154" dur="3000" fill="hold"/>
                                        <p:tgtEl>
                                          <p:spTgt spid="35"/>
                                        </p:tgtEl>
                                        <p:attrNameLst>
                                          <p:attrName>ppt_h</p:attrName>
                                        </p:attrNameLst>
                                      </p:cBhvr>
                                      <p:tavLst>
                                        <p:tav tm="0">
                                          <p:val>
                                            <p:fltVal val="0"/>
                                          </p:val>
                                        </p:tav>
                                        <p:tav tm="100000">
                                          <p:val>
                                            <p:strVal val="#ppt_h"/>
                                          </p:val>
                                        </p:tav>
                                      </p:tavLst>
                                    </p:anim>
                                    <p:animEffect transition="in" filter="fade">
                                      <p:cBhvr>
                                        <p:cTn id="155" dur="3000"/>
                                        <p:tgtEl>
                                          <p:spTgt spid="35"/>
                                        </p:tgtEl>
                                      </p:cBhvr>
                                    </p:animEffect>
                                  </p:childTnLst>
                                  <p:subTnLst>
                                    <p:set>
                                      <p:cBhvr override="childStyle">
                                        <p:cTn dur="1" fill="hold" display="0" masterRel="sameClick" afterEffect="1">
                                          <p:stCondLst>
                                            <p:cond evt="end" delay="0">
                                              <p:tn val="151"/>
                                            </p:cond>
                                          </p:stCondLst>
                                        </p:cTn>
                                        <p:tgtEl>
                                          <p:spTgt spid="35"/>
                                        </p:tgtEl>
                                        <p:attrNameLst>
                                          <p:attrName>style.visibility</p:attrName>
                                        </p:attrNameLst>
                                      </p:cBhvr>
                                      <p:to>
                                        <p:strVal val="hidden"/>
                                      </p:to>
                                    </p:set>
                                    <p:audio>
                                      <p:cMediaNode vol="100000">
                                        <p:cTn display="0" masterRel="sameClick">
                                          <p:stCondLst>
                                            <p:cond evt="begin" delay="0">
                                              <p:tn val="151"/>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0"/>
                  </p:tgtEl>
                </p:cond>
              </p:nextCondLst>
            </p:seq>
            <p:seq concurrent="1" nextAc="seek">
              <p:cTn id="156" restart="whenNotActive" fill="hold" evtFilter="cancelBubble" nodeType="interactiveSeq">
                <p:stCondLst>
                  <p:cond evt="onClick" delay="0">
                    <p:tgtEl>
                      <p:spTgt spid="7"/>
                    </p:tgtEl>
                  </p:cond>
                </p:stCondLst>
                <p:endSync evt="end" delay="0">
                  <p:rtn val="all"/>
                </p:endSync>
                <p:childTnLst>
                  <p:par>
                    <p:cTn id="157" fill="hold">
                      <p:stCondLst>
                        <p:cond delay="0"/>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36"/>
                                        </p:tgtEl>
                                        <p:attrNameLst>
                                          <p:attrName>style.visibility</p:attrName>
                                        </p:attrNameLst>
                                      </p:cBhvr>
                                      <p:to>
                                        <p:strVal val="visible"/>
                                      </p:to>
                                    </p:set>
                                    <p:anim calcmode="lin" valueType="num">
                                      <p:cBhvr>
                                        <p:cTn id="161" dur="3000" fill="hold"/>
                                        <p:tgtEl>
                                          <p:spTgt spid="36"/>
                                        </p:tgtEl>
                                        <p:attrNameLst>
                                          <p:attrName>ppt_w</p:attrName>
                                        </p:attrNameLst>
                                      </p:cBhvr>
                                      <p:tavLst>
                                        <p:tav tm="0">
                                          <p:val>
                                            <p:fltVal val="0"/>
                                          </p:val>
                                        </p:tav>
                                        <p:tav tm="100000">
                                          <p:val>
                                            <p:strVal val="#ppt_w"/>
                                          </p:val>
                                        </p:tav>
                                      </p:tavLst>
                                    </p:anim>
                                    <p:anim calcmode="lin" valueType="num">
                                      <p:cBhvr>
                                        <p:cTn id="162" dur="3000" fill="hold"/>
                                        <p:tgtEl>
                                          <p:spTgt spid="36"/>
                                        </p:tgtEl>
                                        <p:attrNameLst>
                                          <p:attrName>ppt_h</p:attrName>
                                        </p:attrNameLst>
                                      </p:cBhvr>
                                      <p:tavLst>
                                        <p:tav tm="0">
                                          <p:val>
                                            <p:fltVal val="0"/>
                                          </p:val>
                                        </p:tav>
                                        <p:tav tm="100000">
                                          <p:val>
                                            <p:strVal val="#ppt_h"/>
                                          </p:val>
                                        </p:tav>
                                      </p:tavLst>
                                    </p:anim>
                                    <p:animEffect transition="in" filter="fade">
                                      <p:cBhvr>
                                        <p:cTn id="163" dur="3000"/>
                                        <p:tgtEl>
                                          <p:spTgt spid="36"/>
                                        </p:tgtEl>
                                      </p:cBhvr>
                                    </p:animEffect>
                                  </p:childTnLst>
                                  <p:subTnLst>
                                    <p:set>
                                      <p:cBhvr override="childStyle">
                                        <p:cTn dur="1" fill="hold" display="0" masterRel="sameClick" afterEffect="1">
                                          <p:stCondLst>
                                            <p:cond evt="end" delay="0">
                                              <p:tn val="159"/>
                                            </p:cond>
                                          </p:stCondLst>
                                        </p:cTn>
                                        <p:tgtEl>
                                          <p:spTgt spid="36"/>
                                        </p:tgtEl>
                                        <p:attrNameLst>
                                          <p:attrName>style.visibility</p:attrName>
                                        </p:attrNameLst>
                                      </p:cBhvr>
                                      <p:to>
                                        <p:strVal val="hidden"/>
                                      </p:to>
                                    </p:set>
                                    <p:audio>
                                      <p:cMediaNode vol="100000">
                                        <p:cTn display="0" masterRel="sameClick">
                                          <p:stCondLst>
                                            <p:cond evt="begin" delay="0">
                                              <p:tn val="159"/>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7"/>
                  </p:tgtEl>
                </p:cond>
              </p:nextCondLst>
            </p:seq>
            <p:seq concurrent="1" nextAc="seek">
              <p:cTn id="164" restart="whenNotActive" fill="hold" evtFilter="cancelBubble" nodeType="interactiveSeq">
                <p:stCondLst>
                  <p:cond evt="onClick" delay="0">
                    <p:tgtEl>
                      <p:spTgt spid="18"/>
                    </p:tgtEl>
                  </p:cond>
                </p:stCondLst>
                <p:endSync evt="end" delay="0">
                  <p:rtn val="all"/>
                </p:endSync>
                <p:childTnLst>
                  <p:par>
                    <p:cTn id="165" fill="hold">
                      <p:stCondLst>
                        <p:cond delay="0"/>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p:cTn id="169" dur="3000" fill="hold"/>
                                        <p:tgtEl>
                                          <p:spTgt spid="37"/>
                                        </p:tgtEl>
                                        <p:attrNameLst>
                                          <p:attrName>ppt_w</p:attrName>
                                        </p:attrNameLst>
                                      </p:cBhvr>
                                      <p:tavLst>
                                        <p:tav tm="0">
                                          <p:val>
                                            <p:fltVal val="0"/>
                                          </p:val>
                                        </p:tav>
                                        <p:tav tm="100000">
                                          <p:val>
                                            <p:strVal val="#ppt_w"/>
                                          </p:val>
                                        </p:tav>
                                      </p:tavLst>
                                    </p:anim>
                                    <p:anim calcmode="lin" valueType="num">
                                      <p:cBhvr>
                                        <p:cTn id="170" dur="3000" fill="hold"/>
                                        <p:tgtEl>
                                          <p:spTgt spid="37"/>
                                        </p:tgtEl>
                                        <p:attrNameLst>
                                          <p:attrName>ppt_h</p:attrName>
                                        </p:attrNameLst>
                                      </p:cBhvr>
                                      <p:tavLst>
                                        <p:tav tm="0">
                                          <p:val>
                                            <p:fltVal val="0"/>
                                          </p:val>
                                        </p:tav>
                                        <p:tav tm="100000">
                                          <p:val>
                                            <p:strVal val="#ppt_h"/>
                                          </p:val>
                                        </p:tav>
                                      </p:tavLst>
                                    </p:anim>
                                    <p:animEffect transition="in" filter="fade">
                                      <p:cBhvr>
                                        <p:cTn id="171" dur="3000"/>
                                        <p:tgtEl>
                                          <p:spTgt spid="37"/>
                                        </p:tgtEl>
                                      </p:cBhvr>
                                    </p:animEffect>
                                  </p:childTnLst>
                                  <p:subTnLst>
                                    <p:set>
                                      <p:cBhvr override="childStyle">
                                        <p:cTn dur="1" fill="hold" display="0" masterRel="sameClick" afterEffect="1">
                                          <p:stCondLst>
                                            <p:cond evt="end" delay="0">
                                              <p:tn val="167"/>
                                            </p:cond>
                                          </p:stCondLst>
                                        </p:cTn>
                                        <p:tgtEl>
                                          <p:spTgt spid="37"/>
                                        </p:tgtEl>
                                        <p:attrNameLst>
                                          <p:attrName>style.visibility</p:attrName>
                                        </p:attrNameLst>
                                      </p:cBhvr>
                                      <p:to>
                                        <p:strVal val="hidden"/>
                                      </p:to>
                                    </p:set>
                                    <p:audio>
                                      <p:cMediaNode vol="100000">
                                        <p:cTn display="0" masterRel="sameClick">
                                          <p:stCondLst>
                                            <p:cond evt="begin" delay="0">
                                              <p:tn val="167"/>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8"/>
                  </p:tgtEl>
                </p:cond>
              </p:nextCondLst>
            </p:seq>
            <p:seq concurrent="1" nextAc="seek">
              <p:cTn id="172" restart="whenNotActive" fill="hold" evtFilter="cancelBubble" nodeType="interactiveSeq">
                <p:stCondLst>
                  <p:cond evt="onClick" delay="0">
                    <p:tgtEl>
                      <p:spTgt spid="21"/>
                    </p:tgtEl>
                  </p:cond>
                </p:stCondLst>
                <p:endSync evt="end" delay="0">
                  <p:rtn val="all"/>
                </p:endSync>
                <p:childTnLst>
                  <p:par>
                    <p:cTn id="173" fill="hold">
                      <p:stCondLst>
                        <p:cond delay="0"/>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cBhvr>
                                        <p:cTn id="177" dur="3000" fill="hold"/>
                                        <p:tgtEl>
                                          <p:spTgt spid="38"/>
                                        </p:tgtEl>
                                        <p:attrNameLst>
                                          <p:attrName>ppt_w</p:attrName>
                                        </p:attrNameLst>
                                      </p:cBhvr>
                                      <p:tavLst>
                                        <p:tav tm="0">
                                          <p:val>
                                            <p:fltVal val="0"/>
                                          </p:val>
                                        </p:tav>
                                        <p:tav tm="100000">
                                          <p:val>
                                            <p:strVal val="#ppt_w"/>
                                          </p:val>
                                        </p:tav>
                                      </p:tavLst>
                                    </p:anim>
                                    <p:anim calcmode="lin" valueType="num">
                                      <p:cBhvr>
                                        <p:cTn id="178" dur="3000" fill="hold"/>
                                        <p:tgtEl>
                                          <p:spTgt spid="38"/>
                                        </p:tgtEl>
                                        <p:attrNameLst>
                                          <p:attrName>ppt_h</p:attrName>
                                        </p:attrNameLst>
                                      </p:cBhvr>
                                      <p:tavLst>
                                        <p:tav tm="0">
                                          <p:val>
                                            <p:fltVal val="0"/>
                                          </p:val>
                                        </p:tav>
                                        <p:tav tm="100000">
                                          <p:val>
                                            <p:strVal val="#ppt_h"/>
                                          </p:val>
                                        </p:tav>
                                      </p:tavLst>
                                    </p:anim>
                                    <p:animEffect transition="in" filter="fade">
                                      <p:cBhvr>
                                        <p:cTn id="179" dur="3000"/>
                                        <p:tgtEl>
                                          <p:spTgt spid="38"/>
                                        </p:tgtEl>
                                      </p:cBhvr>
                                    </p:animEffect>
                                  </p:childTnLst>
                                  <p:subTnLst>
                                    <p:set>
                                      <p:cBhvr override="childStyle">
                                        <p:cTn dur="1" fill="hold" display="0" masterRel="sameClick" afterEffect="1">
                                          <p:stCondLst>
                                            <p:cond evt="end" delay="0">
                                              <p:tn val="175"/>
                                            </p:cond>
                                          </p:stCondLst>
                                        </p:cTn>
                                        <p:tgtEl>
                                          <p:spTgt spid="38"/>
                                        </p:tgtEl>
                                        <p:attrNameLst>
                                          <p:attrName>style.visibility</p:attrName>
                                        </p:attrNameLst>
                                      </p:cBhvr>
                                      <p:to>
                                        <p:strVal val="hidden"/>
                                      </p:to>
                                    </p:set>
                                    <p:audio>
                                      <p:cMediaNode vol="100000">
                                        <p:cTn display="0" masterRel="sameClick">
                                          <p:stCondLst>
                                            <p:cond evt="begin" delay="0">
                                              <p:tn val="175"/>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
                  </p:tgtEl>
                </p:cond>
              </p:nextCondLst>
            </p:seq>
            <p:seq concurrent="1" nextAc="seek">
              <p:cTn id="180" restart="whenNotActive" fill="hold" evtFilter="cancelBubble" nodeType="interactiveSeq">
                <p:stCondLst>
                  <p:cond evt="onClick" delay="0">
                    <p:tgtEl>
                      <p:spTgt spid="24"/>
                    </p:tgtEl>
                  </p:cond>
                </p:stCondLst>
                <p:endSync evt="end" delay="0">
                  <p:rtn val="all"/>
                </p:endSync>
                <p:childTnLst>
                  <p:par>
                    <p:cTn id="181" fill="hold">
                      <p:stCondLst>
                        <p:cond delay="0"/>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39"/>
                                        </p:tgtEl>
                                        <p:attrNameLst>
                                          <p:attrName>style.visibility</p:attrName>
                                        </p:attrNameLst>
                                      </p:cBhvr>
                                      <p:to>
                                        <p:strVal val="visible"/>
                                      </p:to>
                                    </p:set>
                                    <p:anim calcmode="lin" valueType="num">
                                      <p:cBhvr>
                                        <p:cTn id="185" dur="3000" fill="hold"/>
                                        <p:tgtEl>
                                          <p:spTgt spid="39"/>
                                        </p:tgtEl>
                                        <p:attrNameLst>
                                          <p:attrName>ppt_w</p:attrName>
                                        </p:attrNameLst>
                                      </p:cBhvr>
                                      <p:tavLst>
                                        <p:tav tm="0">
                                          <p:val>
                                            <p:fltVal val="0"/>
                                          </p:val>
                                        </p:tav>
                                        <p:tav tm="100000">
                                          <p:val>
                                            <p:strVal val="#ppt_w"/>
                                          </p:val>
                                        </p:tav>
                                      </p:tavLst>
                                    </p:anim>
                                    <p:anim calcmode="lin" valueType="num">
                                      <p:cBhvr>
                                        <p:cTn id="186" dur="3000" fill="hold"/>
                                        <p:tgtEl>
                                          <p:spTgt spid="39"/>
                                        </p:tgtEl>
                                        <p:attrNameLst>
                                          <p:attrName>ppt_h</p:attrName>
                                        </p:attrNameLst>
                                      </p:cBhvr>
                                      <p:tavLst>
                                        <p:tav tm="0">
                                          <p:val>
                                            <p:fltVal val="0"/>
                                          </p:val>
                                        </p:tav>
                                        <p:tav tm="100000">
                                          <p:val>
                                            <p:strVal val="#ppt_h"/>
                                          </p:val>
                                        </p:tav>
                                      </p:tavLst>
                                    </p:anim>
                                    <p:animEffect transition="in" filter="fade">
                                      <p:cBhvr>
                                        <p:cTn id="187" dur="3000"/>
                                        <p:tgtEl>
                                          <p:spTgt spid="39"/>
                                        </p:tgtEl>
                                      </p:cBhvr>
                                    </p:animEffect>
                                  </p:childTnLst>
                                  <p:subTnLst>
                                    <p:set>
                                      <p:cBhvr override="childStyle">
                                        <p:cTn dur="1" fill="hold" display="0" masterRel="sameClick" afterEffect="1">
                                          <p:stCondLst>
                                            <p:cond evt="end" delay="0">
                                              <p:tn val="183"/>
                                            </p:cond>
                                          </p:stCondLst>
                                        </p:cTn>
                                        <p:tgtEl>
                                          <p:spTgt spid="39"/>
                                        </p:tgtEl>
                                        <p:attrNameLst>
                                          <p:attrName>style.visibility</p:attrName>
                                        </p:attrNameLst>
                                      </p:cBhvr>
                                      <p:to>
                                        <p:strVal val="hidden"/>
                                      </p:to>
                                    </p:set>
                                    <p:audio>
                                      <p:cMediaNode>
                                        <p:cTn display="0" masterRel="sameClick">
                                          <p:stCondLst>
                                            <p:cond evt="begin" delay="0">
                                              <p:tn val="183"/>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4"/>
                  </p:tgtEl>
                </p:cond>
              </p:nextCondLst>
            </p:seq>
            <p:seq concurrent="1" nextAc="seek">
              <p:cTn id="188" restart="whenNotActive" fill="hold" evtFilter="cancelBubble" nodeType="interactiveSeq">
                <p:stCondLst>
                  <p:cond evt="onClick" delay="0">
                    <p:tgtEl>
                      <p:spTgt spid="19"/>
                    </p:tgtEl>
                  </p:cond>
                </p:stCondLst>
                <p:endSync evt="end" delay="0">
                  <p:rtn val="all"/>
                </p:endSync>
                <p:childTnLst>
                  <p:par>
                    <p:cTn id="189" fill="hold">
                      <p:stCondLst>
                        <p:cond delay="0"/>
                      </p:stCondLst>
                      <p:childTnLst>
                        <p:par>
                          <p:cTn id="190" fill="hold">
                            <p:stCondLst>
                              <p:cond delay="0"/>
                            </p:stCondLst>
                            <p:childTnLst>
                              <p:par>
                                <p:cTn id="191" presetID="53" presetClass="entr" presetSubtype="16" fill="hold" grpId="0" nodeType="click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p:cTn id="193" dur="3000" fill="hold"/>
                                        <p:tgtEl>
                                          <p:spTgt spid="40"/>
                                        </p:tgtEl>
                                        <p:attrNameLst>
                                          <p:attrName>ppt_w</p:attrName>
                                        </p:attrNameLst>
                                      </p:cBhvr>
                                      <p:tavLst>
                                        <p:tav tm="0">
                                          <p:val>
                                            <p:fltVal val="0"/>
                                          </p:val>
                                        </p:tav>
                                        <p:tav tm="100000">
                                          <p:val>
                                            <p:strVal val="#ppt_w"/>
                                          </p:val>
                                        </p:tav>
                                      </p:tavLst>
                                    </p:anim>
                                    <p:anim calcmode="lin" valueType="num">
                                      <p:cBhvr>
                                        <p:cTn id="194" dur="3000" fill="hold"/>
                                        <p:tgtEl>
                                          <p:spTgt spid="40"/>
                                        </p:tgtEl>
                                        <p:attrNameLst>
                                          <p:attrName>ppt_h</p:attrName>
                                        </p:attrNameLst>
                                      </p:cBhvr>
                                      <p:tavLst>
                                        <p:tav tm="0">
                                          <p:val>
                                            <p:fltVal val="0"/>
                                          </p:val>
                                        </p:tav>
                                        <p:tav tm="100000">
                                          <p:val>
                                            <p:strVal val="#ppt_h"/>
                                          </p:val>
                                        </p:tav>
                                      </p:tavLst>
                                    </p:anim>
                                    <p:animEffect transition="in" filter="fade">
                                      <p:cBhvr>
                                        <p:cTn id="195" dur="3000"/>
                                        <p:tgtEl>
                                          <p:spTgt spid="40"/>
                                        </p:tgtEl>
                                      </p:cBhvr>
                                    </p:animEffect>
                                  </p:childTnLst>
                                  <p:subTnLst>
                                    <p:set>
                                      <p:cBhvr override="childStyle">
                                        <p:cTn dur="1" fill="hold" display="0" masterRel="sameClick" afterEffect="1">
                                          <p:stCondLst>
                                            <p:cond evt="end" delay="0">
                                              <p:tn val="191"/>
                                            </p:cond>
                                          </p:stCondLst>
                                        </p:cTn>
                                        <p:tgtEl>
                                          <p:spTgt spid="40"/>
                                        </p:tgtEl>
                                        <p:attrNameLst>
                                          <p:attrName>style.visibility</p:attrName>
                                        </p:attrNameLst>
                                      </p:cBhvr>
                                      <p:to>
                                        <p:strVal val="hidden"/>
                                      </p:to>
                                    </p:set>
                                    <p:audio>
                                      <p:cMediaNode vol="100000">
                                        <p:cTn display="0" masterRel="sameClick">
                                          <p:stCondLst>
                                            <p:cond evt="begin" delay="0">
                                              <p:tn val="191"/>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9"/>
                  </p:tgtEl>
                </p:cond>
              </p:nextCondLst>
            </p:seq>
            <p:seq concurrent="1" nextAc="seek">
              <p:cTn id="196" restart="whenNotActive" fill="hold" evtFilter="cancelBubble" nodeType="interactiveSeq">
                <p:stCondLst>
                  <p:cond evt="onClick" delay="0">
                    <p:tgtEl>
                      <p:spTgt spid="22"/>
                    </p:tgtEl>
                  </p:cond>
                </p:stCondLst>
                <p:endSync evt="end" delay="0">
                  <p:rtn val="all"/>
                </p:endSync>
                <p:childTnLst>
                  <p:par>
                    <p:cTn id="197" fill="hold">
                      <p:stCondLst>
                        <p:cond delay="0"/>
                      </p:stCondLst>
                      <p:childTnLst>
                        <p:par>
                          <p:cTn id="198" fill="hold">
                            <p:stCondLst>
                              <p:cond delay="0"/>
                            </p:stCondLst>
                            <p:childTnLst>
                              <p:par>
                                <p:cTn id="199" presetID="53" presetClass="entr" presetSubtype="16" fill="hold" grpId="0" nodeType="clickEffect">
                                  <p:stCondLst>
                                    <p:cond delay="0"/>
                                  </p:stCondLst>
                                  <p:childTnLst>
                                    <p:set>
                                      <p:cBhvr>
                                        <p:cTn id="200" dur="1" fill="hold">
                                          <p:stCondLst>
                                            <p:cond delay="0"/>
                                          </p:stCondLst>
                                        </p:cTn>
                                        <p:tgtEl>
                                          <p:spTgt spid="43"/>
                                        </p:tgtEl>
                                        <p:attrNameLst>
                                          <p:attrName>style.visibility</p:attrName>
                                        </p:attrNameLst>
                                      </p:cBhvr>
                                      <p:to>
                                        <p:strVal val="visible"/>
                                      </p:to>
                                    </p:set>
                                    <p:anim calcmode="lin" valueType="num">
                                      <p:cBhvr>
                                        <p:cTn id="201" dur="3000" fill="hold"/>
                                        <p:tgtEl>
                                          <p:spTgt spid="43"/>
                                        </p:tgtEl>
                                        <p:attrNameLst>
                                          <p:attrName>ppt_w</p:attrName>
                                        </p:attrNameLst>
                                      </p:cBhvr>
                                      <p:tavLst>
                                        <p:tav tm="0">
                                          <p:val>
                                            <p:fltVal val="0"/>
                                          </p:val>
                                        </p:tav>
                                        <p:tav tm="100000">
                                          <p:val>
                                            <p:strVal val="#ppt_w"/>
                                          </p:val>
                                        </p:tav>
                                      </p:tavLst>
                                    </p:anim>
                                    <p:anim calcmode="lin" valueType="num">
                                      <p:cBhvr>
                                        <p:cTn id="202" dur="3000" fill="hold"/>
                                        <p:tgtEl>
                                          <p:spTgt spid="43"/>
                                        </p:tgtEl>
                                        <p:attrNameLst>
                                          <p:attrName>ppt_h</p:attrName>
                                        </p:attrNameLst>
                                      </p:cBhvr>
                                      <p:tavLst>
                                        <p:tav tm="0">
                                          <p:val>
                                            <p:fltVal val="0"/>
                                          </p:val>
                                        </p:tav>
                                        <p:tav tm="100000">
                                          <p:val>
                                            <p:strVal val="#ppt_h"/>
                                          </p:val>
                                        </p:tav>
                                      </p:tavLst>
                                    </p:anim>
                                    <p:animEffect transition="in" filter="fade">
                                      <p:cBhvr>
                                        <p:cTn id="203" dur="3000"/>
                                        <p:tgtEl>
                                          <p:spTgt spid="43"/>
                                        </p:tgtEl>
                                      </p:cBhvr>
                                    </p:animEffect>
                                  </p:childTnLst>
                                  <p:subTnLst>
                                    <p:set>
                                      <p:cBhvr override="childStyle">
                                        <p:cTn dur="1" fill="hold" display="0" masterRel="sameClick" afterEffect="1">
                                          <p:stCondLst>
                                            <p:cond evt="end" delay="0">
                                              <p:tn val="199"/>
                                            </p:cond>
                                          </p:stCondLst>
                                        </p:cTn>
                                        <p:tgtEl>
                                          <p:spTgt spid="43"/>
                                        </p:tgtEl>
                                        <p:attrNameLst>
                                          <p:attrName>style.visibility</p:attrName>
                                        </p:attrNameLst>
                                      </p:cBhvr>
                                      <p:to>
                                        <p:strVal val="hidden"/>
                                      </p:to>
                                    </p:set>
                                    <p:audio>
                                      <p:cMediaNode vol="100000">
                                        <p:cTn display="0" masterRel="sameClick">
                                          <p:stCondLst>
                                            <p:cond evt="begin" delay="0">
                                              <p:tn val="19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204" restart="whenNotActive" fill="hold" evtFilter="cancelBubble" nodeType="interactiveSeq">
                <p:stCondLst>
                  <p:cond evt="onClick" delay="0">
                    <p:tgtEl>
                      <p:spTgt spid="28"/>
                    </p:tgtEl>
                  </p:cond>
                </p:stCondLst>
                <p:endSync evt="end" delay="0">
                  <p:rtn val="all"/>
                </p:endSync>
                <p:childTnLst>
                  <p:par>
                    <p:cTn id="205" fill="hold">
                      <p:stCondLst>
                        <p:cond delay="0"/>
                      </p:stCondLst>
                      <p:childTnLst>
                        <p:par>
                          <p:cTn id="206" fill="hold">
                            <p:stCondLst>
                              <p:cond delay="0"/>
                            </p:stCondLst>
                            <p:childTnLst>
                              <p:par>
                                <p:cTn id="207" presetID="53" presetClass="entr" presetSubtype="16" fill="hold" grpId="0" nodeType="clickEffect">
                                  <p:stCondLst>
                                    <p:cond delay="0"/>
                                  </p:stCondLst>
                                  <p:childTnLst>
                                    <p:set>
                                      <p:cBhvr>
                                        <p:cTn id="208" dur="1" fill="hold">
                                          <p:stCondLst>
                                            <p:cond delay="0"/>
                                          </p:stCondLst>
                                        </p:cTn>
                                        <p:tgtEl>
                                          <p:spTgt spid="41"/>
                                        </p:tgtEl>
                                        <p:attrNameLst>
                                          <p:attrName>style.visibility</p:attrName>
                                        </p:attrNameLst>
                                      </p:cBhvr>
                                      <p:to>
                                        <p:strVal val="visible"/>
                                      </p:to>
                                    </p:set>
                                    <p:anim calcmode="lin" valueType="num">
                                      <p:cBhvr>
                                        <p:cTn id="209" dur="3000" fill="hold"/>
                                        <p:tgtEl>
                                          <p:spTgt spid="41"/>
                                        </p:tgtEl>
                                        <p:attrNameLst>
                                          <p:attrName>ppt_w</p:attrName>
                                        </p:attrNameLst>
                                      </p:cBhvr>
                                      <p:tavLst>
                                        <p:tav tm="0">
                                          <p:val>
                                            <p:fltVal val="0"/>
                                          </p:val>
                                        </p:tav>
                                        <p:tav tm="100000">
                                          <p:val>
                                            <p:strVal val="#ppt_w"/>
                                          </p:val>
                                        </p:tav>
                                      </p:tavLst>
                                    </p:anim>
                                    <p:anim calcmode="lin" valueType="num">
                                      <p:cBhvr>
                                        <p:cTn id="210" dur="3000" fill="hold"/>
                                        <p:tgtEl>
                                          <p:spTgt spid="41"/>
                                        </p:tgtEl>
                                        <p:attrNameLst>
                                          <p:attrName>ppt_h</p:attrName>
                                        </p:attrNameLst>
                                      </p:cBhvr>
                                      <p:tavLst>
                                        <p:tav tm="0">
                                          <p:val>
                                            <p:fltVal val="0"/>
                                          </p:val>
                                        </p:tav>
                                        <p:tav tm="100000">
                                          <p:val>
                                            <p:strVal val="#ppt_h"/>
                                          </p:val>
                                        </p:tav>
                                      </p:tavLst>
                                    </p:anim>
                                    <p:animEffect transition="in" filter="fade">
                                      <p:cBhvr>
                                        <p:cTn id="211" dur="3000"/>
                                        <p:tgtEl>
                                          <p:spTgt spid="41"/>
                                        </p:tgtEl>
                                      </p:cBhvr>
                                    </p:animEffect>
                                  </p:childTnLst>
                                  <p:subTnLst>
                                    <p:set>
                                      <p:cBhvr override="childStyle">
                                        <p:cTn dur="1" fill="hold" display="0" masterRel="sameClick" afterEffect="1">
                                          <p:stCondLst>
                                            <p:cond evt="end" delay="0">
                                              <p:tn val="207"/>
                                            </p:cond>
                                          </p:stCondLst>
                                        </p:cTn>
                                        <p:tgtEl>
                                          <p:spTgt spid="41"/>
                                        </p:tgtEl>
                                        <p:attrNameLst>
                                          <p:attrName>style.visibility</p:attrName>
                                        </p:attrNameLst>
                                      </p:cBhvr>
                                      <p:to>
                                        <p:strVal val="hidden"/>
                                      </p:to>
                                    </p:set>
                                    <p:audio>
                                      <p:cMediaNode vol="100000">
                                        <p:cTn display="0" masterRel="sameClick">
                                          <p:stCondLst>
                                            <p:cond evt="begin" delay="0">
                                              <p:tn val="207"/>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8"/>
                  </p:tgtEl>
                </p:cond>
              </p:nextCondLst>
            </p:seq>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42"/>
                                        </p:tgtEl>
                                        <p:attrNameLst>
                                          <p:attrName>style.visibility</p:attrName>
                                        </p:attrNameLst>
                                      </p:cBhvr>
                                      <p:to>
                                        <p:strVal val="visible"/>
                                      </p:to>
                                    </p:set>
                                    <p:anim calcmode="lin" valueType="num">
                                      <p:cBhvr>
                                        <p:cTn id="217" dur="3000" fill="hold"/>
                                        <p:tgtEl>
                                          <p:spTgt spid="42"/>
                                        </p:tgtEl>
                                        <p:attrNameLst>
                                          <p:attrName>ppt_w</p:attrName>
                                        </p:attrNameLst>
                                      </p:cBhvr>
                                      <p:tavLst>
                                        <p:tav tm="0">
                                          <p:val>
                                            <p:fltVal val="0"/>
                                          </p:val>
                                        </p:tav>
                                        <p:tav tm="100000">
                                          <p:val>
                                            <p:strVal val="#ppt_w"/>
                                          </p:val>
                                        </p:tav>
                                      </p:tavLst>
                                    </p:anim>
                                    <p:anim calcmode="lin" valueType="num">
                                      <p:cBhvr>
                                        <p:cTn id="218" dur="3000" fill="hold"/>
                                        <p:tgtEl>
                                          <p:spTgt spid="42"/>
                                        </p:tgtEl>
                                        <p:attrNameLst>
                                          <p:attrName>ppt_h</p:attrName>
                                        </p:attrNameLst>
                                      </p:cBhvr>
                                      <p:tavLst>
                                        <p:tav tm="0">
                                          <p:val>
                                            <p:fltVal val="0"/>
                                          </p:val>
                                        </p:tav>
                                        <p:tav tm="100000">
                                          <p:val>
                                            <p:strVal val="#ppt_h"/>
                                          </p:val>
                                        </p:tav>
                                      </p:tavLst>
                                    </p:anim>
                                    <p:animEffect transition="in" filter="fade">
                                      <p:cBhvr>
                                        <p:cTn id="219" dur="3000"/>
                                        <p:tgtEl>
                                          <p:spTgt spid="42"/>
                                        </p:tgtEl>
                                      </p:cBhvr>
                                    </p:animEffect>
                                  </p:childTnLst>
                                  <p:subTnLst>
                                    <p:set>
                                      <p:cBhvr override="childStyle">
                                        <p:cTn dur="1" fill="hold" display="0" masterRel="sameClick" afterEffect="1">
                                          <p:stCondLst>
                                            <p:cond evt="end" delay="0">
                                              <p:tn val="215"/>
                                            </p:cond>
                                          </p:stCondLst>
                                        </p:cTn>
                                        <p:tgtEl>
                                          <p:spTgt spid="42"/>
                                        </p:tgtEl>
                                        <p:attrNameLst>
                                          <p:attrName>style.visibility</p:attrName>
                                        </p:attrNameLst>
                                      </p:cBhvr>
                                      <p:to>
                                        <p:strVal val="hidden"/>
                                      </p:to>
                                    </p:set>
                                    <p:audio>
                                      <p:cMediaNode vol="100000">
                                        <p:cTn display="0" masterRel="sameClick">
                                          <p:stCondLst>
                                            <p:cond evt="begin" delay="0">
                                              <p:tn val="215"/>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5"/>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p:bldP spid="31" grpId="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2959100" y="406400"/>
            <a:ext cx="6545508" cy="14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FFFF00"/>
                </a:solidFill>
              </a:rPr>
              <a:t>বাড়ির</a:t>
            </a:r>
            <a:r>
              <a:rPr lang="en-US" sz="6000" b="1" dirty="0" smtClean="0">
                <a:solidFill>
                  <a:srgbClr val="FFFF00"/>
                </a:solidFill>
              </a:rPr>
              <a:t> </a:t>
            </a:r>
            <a:r>
              <a:rPr lang="en-US" sz="6000" b="1" dirty="0" err="1" smtClean="0">
                <a:solidFill>
                  <a:srgbClr val="FFFF00"/>
                </a:solidFill>
              </a:rPr>
              <a:t>কাজ</a:t>
            </a:r>
            <a:endParaRPr lang="en-US" sz="6000" b="1" dirty="0">
              <a:solidFill>
                <a:srgbClr val="FFFF00"/>
              </a:solidFill>
            </a:endParaRPr>
          </a:p>
        </p:txBody>
      </p:sp>
      <p:sp>
        <p:nvSpPr>
          <p:cNvPr id="4" name="Rectangle 3"/>
          <p:cNvSpPr/>
          <p:nvPr/>
        </p:nvSpPr>
        <p:spPr>
          <a:xfrm>
            <a:off x="811369" y="2491740"/>
            <a:ext cx="10457645" cy="39090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bn-IN" sz="4800" dirty="0" smtClean="0"/>
              <a:t>গতিশীল বস্তু কাকে বলে?</a:t>
            </a:r>
          </a:p>
          <a:p>
            <a:pPr marL="342900" indent="-342900">
              <a:buFont typeface="Arial" panose="020B0604020202020204" pitchFamily="34" charset="0"/>
              <a:buChar char="•"/>
            </a:pPr>
            <a:r>
              <a:rPr lang="bn-IN" sz="4800" dirty="0" smtClean="0"/>
              <a:t>পরম গতি ও পরম স্থিতি ব্যাখ্যা কর?</a:t>
            </a:r>
          </a:p>
          <a:p>
            <a:pPr marL="342900" indent="-342900">
              <a:buFont typeface="Arial" panose="020B0604020202020204" pitchFamily="34" charset="0"/>
              <a:buChar char="•"/>
            </a:pPr>
            <a:r>
              <a:rPr lang="bn-IN" sz="4800" dirty="0" smtClean="0"/>
              <a:t>স্কেলার ও ভেক্টর রাশির দুইটি পার্থক্য লিখ?</a:t>
            </a:r>
          </a:p>
        </p:txBody>
      </p:sp>
    </p:spTree>
    <p:extLst>
      <p:ext uri="{BB962C8B-B14F-4D97-AF65-F5344CB8AC3E}">
        <p14:creationId xmlns:p14="http://schemas.microsoft.com/office/powerpoint/2010/main" val="2752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3174" t="3911" r="11965"/>
          <a:stretch/>
        </p:blipFill>
        <p:spPr>
          <a:xfrm>
            <a:off x="-88027" y="-94596"/>
            <a:ext cx="12463957" cy="70866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566985">
            <a:off x="12423735" y="7164256"/>
            <a:ext cx="1853968" cy="1295238"/>
          </a:xfrm>
          <a:prstGeom prst="rect">
            <a:avLst/>
          </a:prstGeom>
        </p:spPr>
      </p:pic>
      <p:pic>
        <p:nvPicPr>
          <p:cNvPr id="5" name="18811699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290731" y="223323"/>
            <a:ext cx="11689687" cy="4841045"/>
          </a:xfrm>
          <a:prstGeom prst="rect">
            <a:avLst/>
          </a:prstGeom>
        </p:spPr>
      </p:pic>
      <p:sp>
        <p:nvSpPr>
          <p:cNvPr id="11" name="Rectangle 10"/>
          <p:cNvSpPr/>
          <p:nvPr/>
        </p:nvSpPr>
        <p:spPr>
          <a:xfrm rot="332682">
            <a:off x="2905465" y="1579299"/>
            <a:ext cx="6607342" cy="3211177"/>
          </a:xfrm>
          <a:prstGeom prst="rect">
            <a:avLst/>
          </a:prstGeom>
          <a:noFill/>
          <a:ln>
            <a:noFill/>
          </a:ln>
        </p:spPr>
        <p:txBody>
          <a:bodyPr wrap="square" lIns="91440" tIns="45720" rIns="91440" bIns="45720">
            <a:prstTxWarp prst="textCascadeUp">
              <a:avLst>
                <a:gd name="adj" fmla="val 50837"/>
              </a:avLst>
            </a:prstTxWarp>
            <a:spAutoFit/>
            <a:scene3d>
              <a:camera prst="isometricOffAxis1Right"/>
              <a:lightRig rig="threePt" dir="t"/>
            </a:scene3d>
            <a:sp3d extrusionH="57150">
              <a:bevelT w="38100" h="38100" prst="angle"/>
            </a:sp3d>
          </a:bodyPr>
          <a:lstStyle/>
          <a:p>
            <a:pPr algn="ctr"/>
            <a:r>
              <a:rPr lang="bn-BD" sz="700" b="1" u="sng" dirty="0" smtClean="0">
                <a:ln w="12700" cmpd="sng">
                  <a:solidFill>
                    <a:schemeClr val="accent4"/>
                  </a:solidFill>
                  <a:prstDash val="solid"/>
                </a:ln>
                <a:solidFill>
                  <a:srgbClr val="0070C0"/>
                </a:solidFill>
                <a:effectLst>
                  <a:glow rad="228600">
                    <a:schemeClr val="accent6">
                      <a:satMod val="175000"/>
                      <a:alpha val="40000"/>
                    </a:schemeClr>
                  </a:glow>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ধন্যবাদ</a:t>
            </a:r>
            <a:endParaRPr lang="en-US" sz="400" u="sng" dirty="0">
              <a:ln w="0"/>
              <a:solidFill>
                <a:srgbClr val="0070C0"/>
              </a:solidFill>
              <a:effectLst>
                <a:glow rad="228600">
                  <a:schemeClr val="accent6">
                    <a:satMod val="175000"/>
                    <a:alpha val="40000"/>
                  </a:schemeClr>
                </a:glow>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290731" y="228456"/>
            <a:ext cx="11726413" cy="1323439"/>
          </a:xfrm>
          <a:prstGeom prst="rect">
            <a:avLst/>
          </a:prstGeom>
          <a:noFill/>
        </p:spPr>
        <p:txBody>
          <a:bodyPr wrap="square" rtlCol="0">
            <a:spAutoFit/>
          </a:bodyPr>
          <a:lstStyle/>
          <a:p>
            <a:pPr algn="ctr"/>
            <a:r>
              <a:rPr lang="bn-BD" sz="8000" b="1" kern="2000" spc="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মত তোমাদের সবাইকে</a:t>
            </a:r>
            <a:endParaRPr lang="en-US" sz="8000" b="1" kern="2000" spc="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170294" y="214288"/>
            <a:ext cx="11846850" cy="485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0"/>
          <a:stretch>
            <a:fillRect/>
          </a:stretch>
        </p:blipFill>
        <p:spPr>
          <a:xfrm>
            <a:off x="4507854" y="3172946"/>
            <a:ext cx="3176291" cy="512108"/>
          </a:xfrm>
          <a:prstGeom prst="rect">
            <a:avLst/>
          </a:prstGeom>
        </p:spPr>
      </p:pic>
    </p:spTree>
    <p:extLst>
      <p:ext uri="{BB962C8B-B14F-4D97-AF65-F5344CB8AC3E}">
        <p14:creationId xmlns:p14="http://schemas.microsoft.com/office/powerpoint/2010/main" val="81539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16" fill="hold"/>
                                        <p:tgtEl>
                                          <p:spTgt spid="5"/>
                                        </p:tgtEl>
                                      </p:cBhvr>
                                    </p:cmd>
                                  </p:childTnLst>
                                </p:cTn>
                              </p:par>
                              <p:par>
                                <p:cTn id="7" presetID="1" presetClass="entr" presetSubtype="0" fill="hold" grpId="0" nodeType="withEffect">
                                  <p:stCondLst>
                                    <p:cond delay="0"/>
                                  </p:stCondLst>
                                  <p:iterate type="wd">
                                    <p:tmAbs val="500"/>
                                  </p:iterate>
                                  <p:childTnLst>
                                    <p:set>
                                      <p:cBhvr>
                                        <p:cTn id="8" dur="1" fill="hold">
                                          <p:stCondLst>
                                            <p:cond delay="0"/>
                                          </p:stCondLst>
                                        </p:cTn>
                                        <p:tgtEl>
                                          <p:spTgt spid="13"/>
                                        </p:tgtEl>
                                        <p:attrNameLst>
                                          <p:attrName>style.visibility</p:attrName>
                                        </p:attrNameLst>
                                      </p:cBhvr>
                                      <p:to>
                                        <p:strVal val="visible"/>
                                      </p:to>
                                    </p:set>
                                  </p:childTnLst>
                                </p:cTn>
                              </p:par>
                              <p:par>
                                <p:cTn id="9" presetID="16" presetClass="emph" presetSubtype="0" fill="hold" grpId="1" nodeType="withEffect">
                                  <p:stCondLst>
                                    <p:cond delay="0"/>
                                  </p:stCondLst>
                                  <p:iterate type="wd">
                                    <p:tmPct val="4000"/>
                                  </p:iterate>
                                  <p:childTnLst>
                                    <p:set>
                                      <p:cBhvr override="childStyle">
                                        <p:cTn id="10" dur="2000" fill="hold"/>
                                        <p:tgtEl>
                                          <p:spTgt spid="13"/>
                                        </p:tgtEl>
                                        <p:attrNameLst>
                                          <p:attrName>style.color</p:attrName>
                                        </p:attrNameLst>
                                      </p:cBhvr>
                                      <p:to>
                                        <p:clrVal>
                                          <a:schemeClr val="accent2"/>
                                        </p:clrVal>
                                      </p:to>
                                    </p:set>
                                    <p:set>
                                      <p:cBhvr>
                                        <p:cTn id="11" dur="2000" fill="hold"/>
                                        <p:tgtEl>
                                          <p:spTgt spid="13"/>
                                        </p:tgtEl>
                                        <p:attrNameLst>
                                          <p:attrName>fillcolor</p:attrName>
                                        </p:attrNameLst>
                                      </p:cBhvr>
                                      <p:to>
                                        <p:clrVal>
                                          <a:schemeClr val="accent2"/>
                                        </p:clrVal>
                                      </p:to>
                                    </p:set>
                                    <p:set>
                                      <p:cBhvr>
                                        <p:cTn id="12" dur="2000" fill="hold"/>
                                        <p:tgtEl>
                                          <p:spTgt spid="13"/>
                                        </p:tgtEl>
                                        <p:attrNameLst>
                                          <p:attrName>fill.type</p:attrName>
                                        </p:attrNameLst>
                                      </p:cBhvr>
                                      <p:to>
                                        <p:strVal val="solid"/>
                                      </p:to>
                                    </p:set>
                                  </p:childTnLst>
                                </p:cTn>
                              </p:par>
                              <p:par>
                                <p:cTn id="13" presetID="55" presetClass="entr" presetSubtype="0" fill="hold" grpId="0" nodeType="withEffect">
                                  <p:stCondLst>
                                    <p:cond delay="300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ppt_w</p:attrName>
                                        </p:attrNameLst>
                                      </p:cBhvr>
                                      <p:tavLst>
                                        <p:tav tm="0">
                                          <p:val>
                                            <p:strVal val="#ppt_w*0.70"/>
                                          </p:val>
                                        </p:tav>
                                        <p:tav tm="100000">
                                          <p:val>
                                            <p:strVal val="#ppt_w"/>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animEffect transition="in" filter="fade">
                                      <p:cBhvr>
                                        <p:cTn id="17" dur="2000"/>
                                        <p:tgtEl>
                                          <p:spTgt spid="11"/>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5"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path" presetSubtype="0" autoRev="1" fill="hold" nodeType="clickEffect">
                                  <p:stCondLst>
                                    <p:cond delay="0"/>
                                  </p:stCondLst>
                                  <p:childTnLst>
                                    <p:animMotion origin="layout" path="M -2.08333E-6 -3.7037E-7 L -0.28945 -0.24954 " pathEditMode="relative" rAng="0" ptsTypes="AA">
                                      <p:cBhvr>
                                        <p:cTn id="21" dur="2000" fill="hold"/>
                                        <p:tgtEl>
                                          <p:spTgt spid="7"/>
                                        </p:tgtEl>
                                        <p:attrNameLst>
                                          <p:attrName>ppt_x</p:attrName>
                                          <p:attrName>ppt_y</p:attrName>
                                        </p:attrNameLst>
                                      </p:cBhvr>
                                      <p:rCtr x="-14479" y="-12477"/>
                                    </p:animMotion>
                                  </p:childTnLst>
                                </p:cTn>
                              </p:par>
                              <p:par>
                                <p:cTn id="22" presetID="6" presetClass="entr" presetSubtype="16" fill="hold" grpId="0" nodeType="withEffect">
                                  <p:stCondLst>
                                    <p:cond delay="250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6"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childTnLst>
        </p:cTn>
      </p:par>
    </p:tnLst>
    <p:bldLst>
      <p:bldP spid="11" grpId="0"/>
      <p:bldP spid="13" grpId="0"/>
      <p:bldP spid="13" grpId="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wd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2084294" y="1571658"/>
            <a:ext cx="10107705" cy="5232202"/>
          </a:xfrm>
          <a:prstGeom prst="rect">
            <a:avLst/>
          </a:prstGeom>
          <a:noFill/>
        </p:spPr>
        <p:txBody>
          <a:bodyPr wrap="square">
            <a:spAutoFit/>
          </a:bodyPr>
          <a:lstStyle/>
          <a:p>
            <a:pPr lvl="0" algn="ctr" defTabSz="457200">
              <a:spcBef>
                <a:spcPct val="0"/>
              </a:spcBef>
              <a:defRPr/>
            </a:pPr>
            <a:r>
              <a:rPr lang="en-US" sz="8000" b="1" dirty="0" err="1" smtClean="0">
                <a:ln w="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এম,আবু</a:t>
            </a:r>
            <a:r>
              <a:rPr lang="en-US" sz="8000" b="1" dirty="0" smtClean="0">
                <a:ln w="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smtClean="0">
                <a:ln w="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নোমান</a:t>
            </a:r>
            <a:r>
              <a:rPr lang="en-US" sz="8000" b="1" dirty="0" smtClean="0">
                <a:ln w="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lvl="0" algn="ctr" defTabSz="457200">
              <a:spcBef>
                <a:spcPct val="0"/>
              </a:spcBef>
              <a:defRPr/>
            </a:pPr>
            <a:r>
              <a:rPr lang="bn-BD" sz="3600" b="1" dirty="0" smtClean="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bn-IN" sz="3600" b="1" dirty="0" smtClean="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smtClean="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bn-BD" sz="3600" b="1" dirty="0" smtClean="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b="1" dirty="0" err="1" smtClean="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a:t>
            </a:r>
            <a:r>
              <a:rPr lang="bn-BD" sz="3600" b="1" dirty="0" smtClean="0">
                <a:ln w="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u="sng"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ctr" defTabSz="457200">
              <a:spcBef>
                <a:spcPct val="0"/>
              </a:spcBef>
              <a:defRPr/>
            </a:pPr>
            <a:r>
              <a:rPr lang="en-US" sz="5400" b="1" dirty="0" err="1"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বাটাখালী</a:t>
            </a:r>
            <a:r>
              <a:rPr lang="en-US" sz="5400" b="1" dirty="0"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নূরীয়া</a:t>
            </a:r>
            <a:r>
              <a:rPr lang="en-US" sz="5400" b="1" dirty="0"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দাখিল</a:t>
            </a:r>
            <a:r>
              <a:rPr lang="en-US" sz="5400" b="1" dirty="0"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মাদ্রাসা</a:t>
            </a:r>
            <a:r>
              <a:rPr lang="bn-BD" sz="5400" b="1" dirty="0" smtClean="0">
                <a:ln w="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lvl="0" algn="ctr" defTabSz="457200">
              <a:spcBef>
                <a:spcPct val="0"/>
              </a:spcBef>
              <a:defRPr/>
            </a:pPr>
            <a:r>
              <a:rPr lang="en-US" sz="3600" b="1" dirty="0" err="1" smtClean="0">
                <a:ln w="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চকরিয়া</a:t>
            </a:r>
            <a:r>
              <a:rPr lang="en-US" sz="3600" b="1" dirty="0" smtClean="0">
                <a:ln w="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ln w="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পৌরসভা,কক্সবাজার</a:t>
            </a:r>
            <a:r>
              <a:rPr lang="bn-BD" sz="3600" b="1" dirty="0" smtClean="0">
                <a:ln w="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3600" b="1" dirty="0" smtClean="0">
              <a:ln w="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defTabSz="457200">
              <a:spcBef>
                <a:spcPct val="0"/>
              </a:spcBef>
              <a:defRPr/>
            </a:pPr>
            <a:r>
              <a:rPr lang="en-US" sz="4800" b="1" dirty="0" err="1" smtClean="0">
                <a:ln w="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4800" b="1" dirty="0" smtClean="0">
                <a:ln w="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4800" b="1" dirty="0">
                <a:ln w="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800" b="1" dirty="0">
                <a:ln w="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smtClean="0">
                <a:ln w="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০১৮১৮-৫৪১৪৫৪</a:t>
            </a:r>
          </a:p>
          <a:p>
            <a:pPr algn="ctr" defTabSz="457200">
              <a:spcBef>
                <a:spcPct val="0"/>
              </a:spcBef>
              <a:defRPr/>
            </a:pPr>
            <a:r>
              <a:rPr lang="en-US" sz="4000" b="1" i="1" u="sng" dirty="0" smtClean="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masternoman24434@gmail.com</a:t>
            </a:r>
            <a:endParaRPr lang="en-US" sz="3200" b="1" i="1" u="sng" dirty="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defTabSz="457200">
              <a:spcBef>
                <a:spcPct val="0"/>
              </a:spcBef>
              <a:defRPr/>
            </a:pPr>
            <a:endParaRPr lang="bn-BD" sz="4000" b="1" dirty="0">
              <a:ln w="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730403" y="190905"/>
            <a:ext cx="6305550" cy="1322363"/>
          </a:xfrm>
          <a:prstGeom prst="rect">
            <a:avLst/>
          </a:prstGeom>
          <a:noFill/>
        </p:spPr>
        <p:txBody>
          <a:bodyPr wrap="square" rtlCol="0">
            <a:prstTxWarp prst="textStop">
              <a:avLst>
                <a:gd name="adj" fmla="val 21568"/>
              </a:avLst>
            </a:prstTxWarp>
            <a:spAutoFit/>
          </a:bodyPr>
          <a:lstStyle/>
          <a:p>
            <a:r>
              <a:rPr lang="bn-BD" sz="5400" b="1" dirty="0" smtClean="0">
                <a:ln w="13462">
                  <a:solidFill>
                    <a:schemeClr val="bg1"/>
                  </a:solidFill>
                  <a:prstDash val="solid"/>
                </a:ln>
                <a:solidFill>
                  <a:srgbClr val="C00000"/>
                </a:solidFill>
                <a:effectLst>
                  <a:outerShdw dist="38100" dir="2700000" algn="bl" rotWithShape="0">
                    <a:schemeClr val="accent5"/>
                  </a:outerShdw>
                </a:effectLst>
              </a:rPr>
              <a:t>শি</a:t>
            </a:r>
            <a:r>
              <a:rPr lang="bn-BD" sz="5400" b="1" dirty="0" smtClean="0">
                <a:ln w="13462">
                  <a:solidFill>
                    <a:schemeClr val="bg1"/>
                  </a:solidFill>
                  <a:prstDash val="solid"/>
                </a:ln>
                <a:solidFill>
                  <a:srgbClr val="00B050"/>
                </a:solidFill>
                <a:effectLst>
                  <a:outerShdw dist="38100" dir="2700000" algn="bl" rotWithShape="0">
                    <a:schemeClr val="accent5"/>
                  </a:outerShdw>
                </a:effectLst>
              </a:rPr>
              <a:t>ক্ষ</a:t>
            </a:r>
            <a:r>
              <a:rPr lang="bn-BD" sz="5400" b="1" dirty="0" smtClean="0">
                <a:ln w="13462">
                  <a:solidFill>
                    <a:schemeClr val="bg1"/>
                  </a:solidFill>
                  <a:prstDash val="solid"/>
                </a:ln>
                <a:solidFill>
                  <a:schemeClr val="accent4">
                    <a:lumMod val="75000"/>
                  </a:schemeClr>
                </a:solidFill>
                <a:effectLst>
                  <a:outerShdw dist="38100" dir="2700000" algn="bl" rotWithShape="0">
                    <a:schemeClr val="accent5"/>
                  </a:outerShdw>
                </a:effectLst>
              </a:rPr>
              <a:t>ক</a:t>
            </a:r>
            <a:r>
              <a:rPr lang="bn-BD" sz="5400" b="1" dirty="0" smtClean="0">
                <a:ln w="13462">
                  <a:solidFill>
                    <a:schemeClr val="bg1"/>
                  </a:solidFill>
                  <a:prstDash val="solid"/>
                </a:ln>
                <a:solidFill>
                  <a:schemeClr val="tx2">
                    <a:lumMod val="50000"/>
                  </a:schemeClr>
                </a:solidFill>
                <a:effectLst>
                  <a:outerShdw dist="38100" dir="2700000" algn="bl" rotWithShape="0">
                    <a:schemeClr val="accent5"/>
                  </a:outerShdw>
                </a:effectLst>
              </a:rPr>
              <a:t> </a:t>
            </a:r>
            <a:r>
              <a:rPr lang="bn-BD" sz="5400" b="1" dirty="0" smtClean="0">
                <a:ln w="13462">
                  <a:solidFill>
                    <a:schemeClr val="bg1"/>
                  </a:solidFill>
                  <a:prstDash val="solid"/>
                </a:ln>
                <a:solidFill>
                  <a:schemeClr val="accent6"/>
                </a:solidFill>
                <a:effectLst>
                  <a:outerShdw dist="38100" dir="2700000" algn="bl" rotWithShape="0">
                    <a:schemeClr val="accent5"/>
                  </a:outerShdw>
                </a:effectLst>
              </a:rPr>
              <a:t>প</a:t>
            </a:r>
            <a:r>
              <a:rPr lang="bn-BD" sz="5400" b="1" dirty="0" smtClean="0">
                <a:ln w="13462">
                  <a:solidFill>
                    <a:schemeClr val="bg1"/>
                  </a:solidFill>
                  <a:prstDash val="solid"/>
                </a:ln>
                <a:solidFill>
                  <a:schemeClr val="accent2">
                    <a:lumMod val="75000"/>
                  </a:schemeClr>
                </a:solidFill>
                <a:effectLst>
                  <a:outerShdw dist="38100" dir="2700000" algn="bl" rotWithShape="0">
                    <a:schemeClr val="accent5"/>
                  </a:outerShdw>
                </a:effectLst>
              </a:rPr>
              <a:t>রি</a:t>
            </a:r>
            <a:r>
              <a:rPr lang="bn-BD" sz="5400" b="1" dirty="0" smtClean="0">
                <a:ln w="13462">
                  <a:solidFill>
                    <a:schemeClr val="bg1"/>
                  </a:solidFill>
                  <a:prstDash val="solid"/>
                </a:ln>
                <a:solidFill>
                  <a:schemeClr val="accent1">
                    <a:lumMod val="75000"/>
                  </a:schemeClr>
                </a:solidFill>
                <a:effectLst>
                  <a:outerShdw dist="38100" dir="2700000" algn="bl" rotWithShape="0">
                    <a:schemeClr val="accent5"/>
                  </a:outerShdw>
                </a:effectLst>
              </a:rPr>
              <a:t>চি</a:t>
            </a:r>
            <a:r>
              <a:rPr lang="bn-BD" sz="5400" b="1" dirty="0" smtClean="0">
                <a:ln w="13462">
                  <a:solidFill>
                    <a:schemeClr val="bg1"/>
                  </a:solidFill>
                  <a:prstDash val="solid"/>
                </a:ln>
                <a:solidFill>
                  <a:schemeClr val="accent2"/>
                </a:solidFill>
                <a:effectLst>
                  <a:outerShdw dist="38100" dir="2700000" algn="bl" rotWithShape="0">
                    <a:schemeClr val="accent5"/>
                  </a:outerShdw>
                </a:effectLst>
              </a:rPr>
              <a:t>তি</a:t>
            </a:r>
            <a:endParaRPr lang="en-US" sz="5400" b="1" dirty="0">
              <a:ln w="13462">
                <a:solidFill>
                  <a:schemeClr val="bg1"/>
                </a:solidFill>
                <a:prstDash val="solid"/>
              </a:ln>
              <a:solidFill>
                <a:schemeClr val="accent2"/>
              </a:solidFill>
              <a:effectLst>
                <a:outerShdw dist="38100" dir="2700000" algn="bl" rotWithShape="0">
                  <a:schemeClr val="accent5"/>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517069"/>
            <a:ext cx="2245659" cy="4926169"/>
          </a:xfrm>
          <a:prstGeom prst="rect">
            <a:avLst/>
          </a:prstGeom>
          <a:ln>
            <a:noFill/>
          </a:ln>
          <a:effectLst>
            <a:softEdge rad="112500"/>
          </a:effectLst>
        </p:spPr>
      </p:pic>
    </p:spTree>
    <p:extLst>
      <p:ext uri="{BB962C8B-B14F-4D97-AF65-F5344CB8AC3E}">
        <p14:creationId xmlns:p14="http://schemas.microsoft.com/office/powerpoint/2010/main" val="3854011418"/>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21080" y="5751123"/>
            <a:ext cx="10515600" cy="1075128"/>
          </a:xfrm>
        </p:spPr>
        <p:txBody>
          <a:bodyPr/>
          <a:lstStyle/>
          <a:p>
            <a:pPr algn="ctr"/>
            <a:r>
              <a:rPr lang="bn-IN" dirty="0" smtClean="0">
                <a:solidFill>
                  <a:srgbClr val="FFFF00"/>
                </a:solidFill>
              </a:rPr>
              <a:t>বিভিন্ন প্রকার গতির ছবি </a:t>
            </a:r>
            <a:endParaRPr lang="en-US" dirty="0">
              <a:solidFill>
                <a:srgbClr val="FFFF00"/>
              </a:solidFill>
            </a:endParaRPr>
          </a:p>
        </p:txBody>
      </p:sp>
      <p:sp>
        <p:nvSpPr>
          <p:cNvPr id="3" name="Subtitle 2"/>
          <p:cNvSpPr>
            <a:spLocks noGrp="1"/>
          </p:cNvSpPr>
          <p:nvPr>
            <p:ph type="subTitle" idx="4294967295"/>
          </p:nvPr>
        </p:nvSpPr>
        <p:spPr>
          <a:xfrm>
            <a:off x="941484" y="516850"/>
            <a:ext cx="11142663" cy="886485"/>
          </a:xfrm>
        </p:spPr>
        <p:txBody>
          <a:bodyPr>
            <a:normAutofit fontScale="92500" lnSpcReduction="10000"/>
          </a:bodyPr>
          <a:lstStyle/>
          <a:p>
            <a:r>
              <a:rPr lang="bn-IN" sz="6600" dirty="0" smtClean="0">
                <a:solidFill>
                  <a:schemeClr val="accent4">
                    <a:lumMod val="20000"/>
                    <a:lumOff val="80000"/>
                  </a:schemeClr>
                </a:solidFill>
                <a:effectLst>
                  <a:outerShdw blurRad="38100" dist="38100" dir="2700000" algn="tl">
                    <a:srgbClr val="000000">
                      <a:alpha val="43137"/>
                    </a:srgbClr>
                  </a:outerShdw>
                </a:effectLst>
              </a:rPr>
              <a:t>বলোতো এগুলো কিসের ছবি</a:t>
            </a:r>
            <a:r>
              <a:rPr lang="en-US" sz="6600" dirty="0" smtClean="0">
                <a:solidFill>
                  <a:schemeClr val="accent4">
                    <a:lumMod val="20000"/>
                    <a:lumOff val="80000"/>
                  </a:schemeClr>
                </a:solidFill>
                <a:effectLst>
                  <a:outerShdw blurRad="38100" dist="38100" dir="2700000" algn="tl">
                    <a:srgbClr val="000000">
                      <a:alpha val="43137"/>
                    </a:srgbClr>
                  </a:outerShdw>
                </a:effectLst>
              </a:rPr>
              <a:t> ?</a:t>
            </a:r>
            <a:endParaRPr lang="en-US" sz="6600" dirty="0">
              <a:solidFill>
                <a:schemeClr val="accent4">
                  <a:lumMod val="20000"/>
                  <a:lumOff val="8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578"/>
            <a:ext cx="3305908" cy="33059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402" y="1846578"/>
            <a:ext cx="3648745" cy="33059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740" y="1846578"/>
            <a:ext cx="4995829" cy="3305909"/>
          </a:xfrm>
          <a:prstGeom prst="rect">
            <a:avLst/>
          </a:prstGeom>
        </p:spPr>
      </p:pic>
    </p:spTree>
    <p:extLst>
      <p:ext uri="{BB962C8B-B14F-4D97-AF65-F5344CB8AC3E}">
        <p14:creationId xmlns:p14="http://schemas.microsoft.com/office/powerpoint/2010/main" val="3105239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ounded Rectangle 17"/>
          <p:cNvSpPr/>
          <p:nvPr/>
        </p:nvSpPr>
        <p:spPr>
          <a:xfrm>
            <a:off x="0" y="28487"/>
            <a:ext cx="11813177" cy="897775"/>
          </a:xfrm>
          <a:prstGeom prst="roundRect">
            <a:avLst/>
          </a:prstGeom>
          <a:noFill/>
          <a:ln w="762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4000" b="1" dirty="0" smtClean="0">
                <a:ln w="76200">
                  <a:solidFill>
                    <a:sysClr val="windowText" lastClr="000000"/>
                  </a:solidFill>
                </a:ln>
                <a:solidFill>
                  <a:sysClr val="windowText" lastClr="000000"/>
                </a:solid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শুরু করার পূর্বে  </a:t>
            </a:r>
            <a:r>
              <a:rPr lang="bn-BD" sz="4000" b="1" dirty="0" smtClean="0">
                <a:ln w="76200">
                  <a:solidFill>
                    <a:srgbClr val="00B050"/>
                  </a:solidFill>
                </a:ln>
                <a:solidFill>
                  <a:srgbClr val="00B050"/>
                </a:solid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ঘটনা দেখ</a:t>
            </a:r>
            <a:endParaRPr lang="en-US" sz="4000" b="1" dirty="0">
              <a:ln w="76200">
                <a:solidFill>
                  <a:srgbClr val="00B050"/>
                </a:solidFill>
              </a:ln>
              <a:solidFill>
                <a:srgbClr val="00B050"/>
              </a:solid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730" y="6031704"/>
            <a:ext cx="2251553" cy="687227"/>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96" y="914400"/>
            <a:ext cx="3301624" cy="3562326"/>
          </a:xfrm>
          <a:prstGeom prst="rect">
            <a:avLst/>
          </a:prstGeom>
        </p:spPr>
      </p:pic>
      <p:pic>
        <p:nvPicPr>
          <p:cNvPr id="3" name="Picture 2"/>
          <p:cNvPicPr>
            <a:picLocks noChangeAspect="1"/>
          </p:cNvPicPr>
          <p:nvPr/>
        </p:nvPicPr>
        <p:blipFill>
          <a:blip r:embed="rId5"/>
          <a:stretch>
            <a:fillRect/>
          </a:stretch>
        </p:blipFill>
        <p:spPr>
          <a:xfrm>
            <a:off x="3770142" y="3896752"/>
            <a:ext cx="4505074" cy="3148124"/>
          </a:xfrm>
          <a:prstGeom prst="rect">
            <a:avLst/>
          </a:prstGeom>
        </p:spPr>
      </p:pic>
      <p:sp>
        <p:nvSpPr>
          <p:cNvPr id="10" name="Striped Right Arrow 9"/>
          <p:cNvSpPr/>
          <p:nvPr/>
        </p:nvSpPr>
        <p:spPr>
          <a:xfrm>
            <a:off x="4281268" y="2126279"/>
            <a:ext cx="5254618" cy="12961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গতিশীল</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Subtitle 11"/>
          <p:cNvSpPr>
            <a:spLocks noGrp="1"/>
          </p:cNvSpPr>
          <p:nvPr>
            <p:ph type="subTitle" idx="1"/>
          </p:nvPr>
        </p:nvSpPr>
        <p:spPr>
          <a:xfrm rot="19687341">
            <a:off x="1204978" y="5211754"/>
            <a:ext cx="2869809" cy="810515"/>
          </a:xfrm>
        </p:spPr>
        <p:txBody>
          <a:bodyPr>
            <a:normAutofit/>
          </a:bodyPr>
          <a:lstStyle/>
          <a:p>
            <a:r>
              <a:rPr lang="bn-IN" sz="4800" b="1" dirty="0" smtClean="0">
                <a:solidFill>
                  <a:schemeClr val="tx1">
                    <a:lumMod val="95000"/>
                    <a:lumOff val="5000"/>
                  </a:schemeClr>
                </a:solidFill>
                <a:effectLst>
                  <a:outerShdw blurRad="38100" dist="38100" dir="2700000" algn="tl">
                    <a:srgbClr val="000000">
                      <a:alpha val="43137"/>
                    </a:srgbClr>
                  </a:outerShdw>
                </a:effectLst>
              </a:rPr>
              <a:t>স্থিতিশীল </a:t>
            </a:r>
            <a:endParaRPr lang="en-US" sz="4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6055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0"/>
                            </p:stCondLst>
                            <p:childTnLst>
                              <p:par>
                                <p:cTn id="16" presetID="63" presetClass="path" presetSubtype="0" repeatCount="indefinite" fill="hold" nodeType="afterEffect">
                                  <p:stCondLst>
                                    <p:cond delay="0"/>
                                  </p:stCondLst>
                                  <p:childTnLst>
                                    <p:animMotion origin="layout" path="M -3.125E-6 4.44444E-6 L 0.70547 4.44444E-6 " pathEditMode="relative" rAng="0" ptsTypes="AA">
                                      <p:cBhvr>
                                        <p:cTn id="17" dur="5000" fill="hold"/>
                                        <p:tgtEl>
                                          <p:spTgt spid="19"/>
                                        </p:tgtEl>
                                        <p:attrNameLst>
                                          <p:attrName>ppt_x</p:attrName>
                                          <p:attrName>ppt_y</p:attrName>
                                        </p:attrNameLst>
                                      </p:cBhvr>
                                      <p:rCtr x="35273" y="0"/>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circle(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animBg="1"/>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44" y="576776"/>
            <a:ext cx="10077398" cy="5449279"/>
          </a:xfrm>
          <a:prstGeom prst="rect">
            <a:avLst/>
          </a:prstGeom>
        </p:spPr>
      </p:pic>
      <p:sp>
        <p:nvSpPr>
          <p:cNvPr id="20" name="Title 19"/>
          <p:cNvSpPr>
            <a:spLocks noGrp="1"/>
          </p:cNvSpPr>
          <p:nvPr>
            <p:ph type="title"/>
          </p:nvPr>
        </p:nvSpPr>
        <p:spPr>
          <a:xfrm rot="20231194">
            <a:off x="5928548" y="1242175"/>
            <a:ext cx="3600147" cy="3210398"/>
          </a:xfrm>
        </p:spPr>
        <p:txBody>
          <a:bodyPr>
            <a:normAutofit/>
          </a:bodyPr>
          <a:lstStyle/>
          <a:p>
            <a:pPr algn="ctr"/>
            <a:r>
              <a:rPr lang="bn-IN" sz="4400" b="1" u="sng" dirty="0" smtClean="0">
                <a:solidFill>
                  <a:srgbClr val="00B0F0"/>
                </a:solidFill>
                <a:effectLst>
                  <a:outerShdw blurRad="38100" dist="38100" dir="2700000" algn="tl">
                    <a:srgbClr val="000000">
                      <a:alpha val="43137"/>
                    </a:srgbClr>
                  </a:outerShdw>
                </a:effectLst>
              </a:rPr>
              <a:t>পাঠ পরিচিতি</a:t>
            </a:r>
            <a:r>
              <a:rPr lang="bn-IN" b="1" dirty="0" smtClean="0">
                <a:solidFill>
                  <a:srgbClr val="00B0F0"/>
                </a:solidFill>
                <a:effectLst>
                  <a:outerShdw blurRad="38100" dist="38100" dir="2700000" algn="tl">
                    <a:srgbClr val="000000">
                      <a:alpha val="43137"/>
                    </a:srgbClr>
                  </a:outerShdw>
                </a:effectLst>
              </a:rPr>
              <a:t/>
            </a:r>
            <a:br>
              <a:rPr lang="bn-IN" b="1" dirty="0" smtClean="0">
                <a:solidFill>
                  <a:srgbClr val="00B0F0"/>
                </a:solidFill>
                <a:effectLst>
                  <a:outerShdw blurRad="38100" dist="38100" dir="2700000" algn="tl">
                    <a:srgbClr val="000000">
                      <a:alpha val="43137"/>
                    </a:srgbClr>
                  </a:outerShdw>
                </a:effectLst>
              </a:rPr>
            </a:br>
            <a:r>
              <a:rPr lang="bn-IN" sz="3600" b="1" dirty="0" smtClean="0">
                <a:effectLst>
                  <a:outerShdw blurRad="38100" dist="38100" dir="2700000" algn="tl">
                    <a:srgbClr val="000000">
                      <a:alpha val="43137"/>
                    </a:srgbClr>
                  </a:outerShdw>
                </a:effectLst>
              </a:rPr>
              <a:t>শ্রেনিঃ</a:t>
            </a:r>
            <a:r>
              <a:rPr lang="en-US" sz="4400" b="1" dirty="0" err="1" smtClean="0">
                <a:effectLst>
                  <a:outerShdw blurRad="38100" dist="38100" dir="2700000" algn="tl">
                    <a:srgbClr val="000000">
                      <a:alpha val="43137"/>
                    </a:srgbClr>
                  </a:outerShdw>
                </a:effectLst>
              </a:rPr>
              <a:t>অষ্টম</a:t>
            </a:r>
            <a:r>
              <a:rPr lang="bn-IN" sz="3600" b="1" dirty="0" smtClean="0">
                <a:effectLst>
                  <a:outerShdw blurRad="38100" dist="38100" dir="2700000" algn="tl">
                    <a:srgbClr val="000000">
                      <a:alpha val="43137"/>
                    </a:srgbClr>
                  </a:outerShdw>
                </a:effectLst>
              </a:rPr>
              <a:t/>
            </a:r>
            <a:br>
              <a:rPr lang="bn-IN" sz="3600" b="1" dirty="0" smtClean="0">
                <a:effectLst>
                  <a:outerShdw blurRad="38100" dist="38100" dir="2700000" algn="tl">
                    <a:srgbClr val="000000">
                      <a:alpha val="43137"/>
                    </a:srgbClr>
                  </a:outerShdw>
                </a:effectLst>
              </a:rPr>
            </a:br>
            <a:r>
              <a:rPr lang="bn-IN" sz="3600" b="1" dirty="0" smtClean="0">
                <a:effectLst>
                  <a:outerShdw blurRad="38100" dist="38100" dir="2700000" algn="tl">
                    <a:srgbClr val="000000">
                      <a:alpha val="43137"/>
                    </a:srgbClr>
                  </a:outerShdw>
                </a:effectLst>
              </a:rPr>
              <a:t>অধ্যায়ঃ দ্বিতীয় </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bn-IN" b="1" dirty="0" smtClean="0">
                <a:solidFill>
                  <a:schemeClr val="accent2"/>
                </a:solidFill>
                <a:effectLst>
                  <a:outerShdw blurRad="38100" dist="38100" dir="2700000" algn="tl">
                    <a:srgbClr val="000000">
                      <a:alpha val="43137"/>
                    </a:srgbClr>
                  </a:outerShdw>
                </a:effectLst>
              </a:rPr>
              <a:t>গতি </a:t>
            </a:r>
            <a:br>
              <a:rPr lang="bn-IN" b="1" dirty="0" smtClean="0">
                <a:solidFill>
                  <a:schemeClr val="accent2"/>
                </a:solidFill>
                <a:effectLst>
                  <a:outerShdw blurRad="38100" dist="38100" dir="2700000" algn="tl">
                    <a:srgbClr val="000000">
                      <a:alpha val="43137"/>
                    </a:srgbClr>
                  </a:outerShdw>
                </a:effectLst>
              </a:rPr>
            </a:br>
            <a:r>
              <a:rPr lang="bn-IN" sz="3600" b="1" dirty="0" smtClean="0">
                <a:solidFill>
                  <a:schemeClr val="accent2"/>
                </a:solidFill>
                <a:effectLst>
                  <a:outerShdw blurRad="38100" dist="38100" dir="2700000" algn="tl">
                    <a:srgbClr val="000000">
                      <a:alpha val="43137"/>
                    </a:srgbClr>
                  </a:outerShdw>
                </a:effectLst>
              </a:rPr>
              <a:t>(</a:t>
            </a:r>
            <a:r>
              <a:rPr lang="en-US" sz="3600" b="1" dirty="0" smtClean="0">
                <a:solidFill>
                  <a:schemeClr val="accent2"/>
                </a:solidFill>
                <a:effectLst>
                  <a:outerShdw blurRad="38100" dist="38100" dir="2700000" algn="tl">
                    <a:srgbClr val="000000">
                      <a:alpha val="43137"/>
                    </a:srgbClr>
                  </a:outerShdw>
                </a:effectLst>
              </a:rPr>
              <a:t>MOTION)</a:t>
            </a:r>
            <a:endParaRPr lang="en-US" sz="36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3228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UpDiag">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68" y="291941"/>
            <a:ext cx="11887200" cy="6302042"/>
          </a:xfrm>
          <a:prstGeom prst="rect">
            <a:avLst/>
          </a:prstGeom>
        </p:spPr>
      </p:pic>
      <p:sp>
        <p:nvSpPr>
          <p:cNvPr id="5" name="Title 3"/>
          <p:cNvSpPr txBox="1">
            <a:spLocks/>
          </p:cNvSpPr>
          <p:nvPr/>
        </p:nvSpPr>
        <p:spPr>
          <a:xfrm>
            <a:off x="1017025" y="1079500"/>
            <a:ext cx="10172114" cy="890588"/>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6000" b="1" u="sng" dirty="0" smtClean="0">
                <a:solidFill>
                  <a:srgbClr val="FFFF00"/>
                </a:solidFill>
                <a:effectLst>
                  <a:outerShdw blurRad="38100" dist="38100" dir="2700000" algn="tl">
                    <a:srgbClr val="000000">
                      <a:alpha val="43137"/>
                    </a:srgbClr>
                  </a:outerShdw>
                </a:effectLst>
              </a:rPr>
              <a:t>আজকের পাঠ শেষে আমরা যা শিখবো -</a:t>
            </a:r>
            <a:endParaRPr lang="en-US" sz="6000" b="1" u="sng" dirty="0">
              <a:solidFill>
                <a:srgbClr val="FFFF00"/>
              </a:solidFill>
              <a:effectLst>
                <a:outerShdw blurRad="38100" dist="38100" dir="2700000" algn="tl">
                  <a:srgbClr val="000000">
                    <a:alpha val="43137"/>
                  </a:srgbClr>
                </a:outerShdw>
              </a:effectLst>
            </a:endParaRPr>
          </a:p>
        </p:txBody>
      </p:sp>
      <p:sp>
        <p:nvSpPr>
          <p:cNvPr id="6" name="Content Placeholder 4"/>
          <p:cNvSpPr txBox="1">
            <a:spLocks/>
          </p:cNvSpPr>
          <p:nvPr/>
        </p:nvSpPr>
        <p:spPr>
          <a:xfrm>
            <a:off x="838199" y="1825624"/>
            <a:ext cx="10725443" cy="36607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n-IN" sz="3200" b="1" dirty="0" smtClean="0">
                <a:solidFill>
                  <a:schemeClr val="bg1">
                    <a:lumMod val="85000"/>
                  </a:schemeClr>
                </a:solidFill>
              </a:rPr>
              <a:t>স্থিতি ও গতি ব্যাখ্যা করতে পারবো। </a:t>
            </a:r>
          </a:p>
          <a:p>
            <a:r>
              <a:rPr lang="bn-IN" sz="3200" b="1" dirty="0" smtClean="0">
                <a:solidFill>
                  <a:schemeClr val="bg1">
                    <a:lumMod val="85000"/>
                  </a:schemeClr>
                </a:solidFill>
              </a:rPr>
              <a:t>বিভিন্ন প্রকার গতির মধ্যে পার্থক্য করতে শিখবো ।</a:t>
            </a:r>
          </a:p>
          <a:p>
            <a:r>
              <a:rPr lang="bn-IN" sz="3200" b="1" dirty="0" smtClean="0">
                <a:solidFill>
                  <a:schemeClr val="bg1">
                    <a:lumMod val="85000"/>
                  </a:schemeClr>
                </a:solidFill>
              </a:rPr>
              <a:t>স্কেলার ও ভেক্টর রাশি ব্যাখ্যা করতে পারবো ।</a:t>
            </a:r>
          </a:p>
          <a:p>
            <a:r>
              <a:rPr lang="bn-IN" sz="3200" b="1" dirty="0" smtClean="0">
                <a:solidFill>
                  <a:schemeClr val="bg1">
                    <a:lumMod val="85000"/>
                  </a:schemeClr>
                </a:solidFill>
              </a:rPr>
              <a:t>গতি সম্পর্কিত রাশিগুলোর মধ্য পারস্পারিক সম্পর্ক বিশ্লেষণ করতে পারবো ।</a:t>
            </a:r>
            <a:endParaRPr lang="en-US" sz="3200" b="1" dirty="0">
              <a:solidFill>
                <a:schemeClr val="bg1">
                  <a:lumMod val="85000"/>
                </a:schemeClr>
              </a:solidFill>
            </a:endParaRPr>
          </a:p>
        </p:txBody>
      </p:sp>
    </p:spTree>
    <p:extLst>
      <p:ext uri="{BB962C8B-B14F-4D97-AF65-F5344CB8AC3E}">
        <p14:creationId xmlns:p14="http://schemas.microsoft.com/office/powerpoint/2010/main" val="33481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Right Arrow 1"/>
          <p:cNvSpPr/>
          <p:nvPr/>
        </p:nvSpPr>
        <p:spPr>
          <a:xfrm>
            <a:off x="2808514" y="3087913"/>
            <a:ext cx="9209314" cy="3610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SutonnyMJ" pitchFamily="2" charset="0"/>
              </a:rPr>
              <a:t>mg‡qi </a:t>
            </a:r>
            <a:r>
              <a:rPr lang="en-US" sz="3600" dirty="0" err="1" smtClean="0">
                <a:latin typeface="SutonnyMJ" pitchFamily="2" charset="0"/>
              </a:rPr>
              <a:t>cwieZ</a:t>
            </a:r>
            <a:r>
              <a:rPr lang="en-US" sz="3600" dirty="0" smtClean="0">
                <a:latin typeface="SutonnyMJ" pitchFamily="2" charset="0"/>
              </a:rPr>
              <a:t>©‡b mv‡_ </a:t>
            </a:r>
            <a:r>
              <a:rPr lang="en-US" sz="3600" dirty="0" err="1" smtClean="0">
                <a:latin typeface="SutonnyMJ" pitchFamily="2" charset="0"/>
              </a:rPr>
              <a:t>cvwicv‡k</a:t>
            </a:r>
            <a:r>
              <a:rPr lang="en-US" sz="3600" dirty="0" smtClean="0">
                <a:latin typeface="SutonnyMJ" pitchFamily="2" charset="0"/>
              </a:rPr>
              <a:t>¦©</a:t>
            </a:r>
            <a:r>
              <a:rPr lang="en-US" sz="3600" dirty="0" err="1" smtClean="0">
                <a:latin typeface="SutonnyMJ" pitchFamily="2" charset="0"/>
              </a:rPr>
              <a:t>i</a:t>
            </a:r>
            <a:r>
              <a:rPr lang="en-US" sz="3600" dirty="0" smtClean="0">
                <a:latin typeface="SutonnyMJ" pitchFamily="2" charset="0"/>
              </a:rPr>
              <a:t> </a:t>
            </a:r>
            <a:r>
              <a:rPr lang="en-US" sz="3600" dirty="0" err="1" smtClean="0">
                <a:latin typeface="SutonnyMJ" pitchFamily="2" charset="0"/>
              </a:rPr>
              <a:t>mv‡c‡ÿ</a:t>
            </a:r>
            <a:r>
              <a:rPr lang="en-US" sz="3600" dirty="0" smtClean="0">
                <a:latin typeface="SutonnyMJ" pitchFamily="2" charset="0"/>
              </a:rPr>
              <a:t> </a:t>
            </a:r>
            <a:r>
              <a:rPr lang="en-US" sz="3600" dirty="0" err="1" smtClean="0">
                <a:latin typeface="SutonnyMJ" pitchFamily="2" charset="0"/>
              </a:rPr>
              <a:t>hLb</a:t>
            </a:r>
            <a:r>
              <a:rPr lang="en-US" sz="3600" dirty="0">
                <a:latin typeface="SutonnyMJ" pitchFamily="2" charset="0"/>
              </a:rPr>
              <a:t> </a:t>
            </a:r>
            <a:r>
              <a:rPr lang="en-US" sz="3600" dirty="0" smtClean="0">
                <a:latin typeface="SutonnyMJ" pitchFamily="2" charset="0"/>
              </a:rPr>
              <a:t>†</a:t>
            </a:r>
            <a:r>
              <a:rPr lang="en-US" sz="3600" dirty="0" err="1" smtClean="0">
                <a:latin typeface="SutonnyMJ" pitchFamily="2" charset="0"/>
              </a:rPr>
              <a:t>Kv‡bv</a:t>
            </a:r>
            <a:r>
              <a:rPr lang="en-US" sz="3600" dirty="0" smtClean="0">
                <a:latin typeface="SutonnyMJ" pitchFamily="2" charset="0"/>
              </a:rPr>
              <a:t> e¯‘</a:t>
            </a:r>
            <a:r>
              <a:rPr lang="en-US" sz="3600" dirty="0" err="1" smtClean="0">
                <a:latin typeface="SutonnyMJ" pitchFamily="2" charset="0"/>
              </a:rPr>
              <a:t>yi</a:t>
            </a:r>
            <a:r>
              <a:rPr lang="en-US" sz="3600" dirty="0" smtClean="0">
                <a:latin typeface="SutonnyMJ" pitchFamily="2" charset="0"/>
              </a:rPr>
              <a:t> Ave¯’</a:t>
            </a:r>
            <a:r>
              <a:rPr lang="en-US" sz="3600" dirty="0" err="1" smtClean="0">
                <a:latin typeface="SutonnyMJ" pitchFamily="2" charset="0"/>
              </a:rPr>
              <a:t>v‡bi</a:t>
            </a:r>
            <a:r>
              <a:rPr lang="en-US" sz="3600" dirty="0" smtClean="0">
                <a:latin typeface="SutonnyMJ" pitchFamily="2" charset="0"/>
              </a:rPr>
              <a:t> </a:t>
            </a:r>
            <a:r>
              <a:rPr lang="en-US" sz="3600" dirty="0" err="1" smtClean="0">
                <a:latin typeface="SutonnyMJ" pitchFamily="2" charset="0"/>
              </a:rPr>
              <a:t>cwieZ©b</a:t>
            </a:r>
            <a:r>
              <a:rPr lang="en-US" sz="3600" dirty="0" smtClean="0">
                <a:latin typeface="SutonnyMJ" pitchFamily="2" charset="0"/>
              </a:rPr>
              <a:t> N‡U  </a:t>
            </a:r>
            <a:r>
              <a:rPr lang="en-US" sz="3600" dirty="0" err="1" smtClean="0">
                <a:latin typeface="SutonnyMJ" pitchFamily="2" charset="0"/>
              </a:rPr>
              <a:t>ZLb</a:t>
            </a:r>
            <a:r>
              <a:rPr lang="en-US" sz="3600" dirty="0" smtClean="0">
                <a:latin typeface="SutonnyMJ" pitchFamily="2" charset="0"/>
              </a:rPr>
              <a:t> </a:t>
            </a:r>
            <a:r>
              <a:rPr lang="en-US" sz="3600" dirty="0" err="1" smtClean="0">
                <a:latin typeface="SutonnyMJ" pitchFamily="2" charset="0"/>
              </a:rPr>
              <a:t>Zv‡K</a:t>
            </a:r>
            <a:r>
              <a:rPr lang="en-US" sz="3600" dirty="0" smtClean="0">
                <a:latin typeface="SutonnyMJ" pitchFamily="2" charset="0"/>
              </a:rPr>
              <a:t> </a:t>
            </a:r>
            <a:r>
              <a:rPr lang="en-US" sz="3600" dirty="0" err="1" smtClean="0">
                <a:latin typeface="SutonnyMJ" pitchFamily="2" charset="0"/>
              </a:rPr>
              <a:t>MwZkxj</a:t>
            </a:r>
            <a:r>
              <a:rPr lang="en-US" sz="3600" dirty="0" smtClean="0">
                <a:latin typeface="SutonnyMJ" pitchFamily="2" charset="0"/>
              </a:rPr>
              <a:t> </a:t>
            </a:r>
            <a:r>
              <a:rPr lang="en-US" sz="3600" dirty="0" err="1" smtClean="0">
                <a:latin typeface="SutonnyMJ" pitchFamily="2" charset="0"/>
              </a:rPr>
              <a:t>e¯‘y</a:t>
            </a:r>
            <a:r>
              <a:rPr lang="en-US" sz="3600" dirty="0" smtClean="0">
                <a:latin typeface="SutonnyMJ" pitchFamily="2" charset="0"/>
              </a:rPr>
              <a:t> </a:t>
            </a:r>
            <a:r>
              <a:rPr lang="en-US" sz="3600" dirty="0" err="1" smtClean="0">
                <a:latin typeface="SutonnyMJ" pitchFamily="2" charset="0"/>
              </a:rPr>
              <a:t>e‡j</a:t>
            </a:r>
            <a:r>
              <a:rPr lang="en-US" sz="3600" dirty="0" smtClean="0">
                <a:latin typeface="SutonnyMJ" pitchFamily="2" charset="0"/>
              </a:rPr>
              <a:t>| </a:t>
            </a:r>
            <a:r>
              <a:rPr lang="en-US" sz="3600" dirty="0" err="1" smtClean="0">
                <a:latin typeface="SutonnyMJ" pitchFamily="2" charset="0"/>
              </a:rPr>
              <a:t>Avi</a:t>
            </a:r>
            <a:r>
              <a:rPr lang="en-US" sz="3600" dirty="0" smtClean="0">
                <a:latin typeface="SutonnyMJ" pitchFamily="2" charset="0"/>
              </a:rPr>
              <a:t> </a:t>
            </a:r>
            <a:r>
              <a:rPr lang="en-US" sz="3600" dirty="0" err="1" smtClean="0">
                <a:latin typeface="SutonnyMJ" pitchFamily="2" charset="0"/>
              </a:rPr>
              <a:t>Ae</a:t>
            </a:r>
            <a:r>
              <a:rPr lang="en-US" sz="3600" dirty="0" smtClean="0">
                <a:latin typeface="SutonnyMJ" pitchFamily="2" charset="0"/>
              </a:rPr>
              <a:t>¯’</a:t>
            </a:r>
            <a:r>
              <a:rPr lang="en-US" sz="3600" dirty="0" err="1" smtClean="0">
                <a:latin typeface="SutonnyMJ" pitchFamily="2" charset="0"/>
              </a:rPr>
              <a:t>v‡bi</a:t>
            </a:r>
            <a:r>
              <a:rPr lang="en-US" sz="3600" dirty="0" smtClean="0">
                <a:latin typeface="SutonnyMJ" pitchFamily="2" charset="0"/>
              </a:rPr>
              <a:t> G </a:t>
            </a:r>
            <a:r>
              <a:rPr lang="en-US" sz="3600" dirty="0" err="1" smtClean="0">
                <a:latin typeface="SutonnyMJ" pitchFamily="2" charset="0"/>
              </a:rPr>
              <a:t>cwieZ</a:t>
            </a:r>
            <a:r>
              <a:rPr lang="en-US" sz="3600" dirty="0" smtClean="0">
                <a:latin typeface="SutonnyMJ" pitchFamily="2" charset="0"/>
              </a:rPr>
              <a:t>©‡bi </a:t>
            </a:r>
            <a:r>
              <a:rPr lang="en-US" sz="3600" dirty="0" err="1" smtClean="0">
                <a:latin typeface="SutonnyMJ" pitchFamily="2" charset="0"/>
              </a:rPr>
              <a:t>NUbv‡K</a:t>
            </a:r>
            <a:r>
              <a:rPr lang="en-US" sz="3600" dirty="0" smtClean="0">
                <a:latin typeface="SutonnyMJ" pitchFamily="2" charset="0"/>
              </a:rPr>
              <a:t> </a:t>
            </a:r>
            <a:r>
              <a:rPr lang="en-US" sz="3600" dirty="0" err="1" smtClean="0">
                <a:latin typeface="SutonnyMJ" pitchFamily="2" charset="0"/>
              </a:rPr>
              <a:t>MwZ</a:t>
            </a:r>
            <a:r>
              <a:rPr lang="en-US" sz="3600" dirty="0" smtClean="0">
                <a:latin typeface="SutonnyMJ" pitchFamily="2" charset="0"/>
              </a:rPr>
              <a:t> </a:t>
            </a:r>
            <a:r>
              <a:rPr lang="en-US" sz="3600" dirty="0" err="1" smtClean="0">
                <a:latin typeface="SutonnyMJ" pitchFamily="2" charset="0"/>
              </a:rPr>
              <a:t>e‡j</a:t>
            </a:r>
            <a:r>
              <a:rPr lang="en-US" sz="3600" dirty="0" smtClean="0">
                <a:latin typeface="SutonnyMJ" pitchFamily="2" charset="0"/>
              </a:rPr>
              <a:t>|</a:t>
            </a:r>
            <a:endParaRPr lang="en-US" sz="3600" dirty="0">
              <a:latin typeface="SutonnyMJ" pitchFamily="2" charset="0"/>
            </a:endParaRPr>
          </a:p>
        </p:txBody>
      </p:sp>
      <p:sp>
        <p:nvSpPr>
          <p:cNvPr id="3" name="Rectangle 2"/>
          <p:cNvSpPr/>
          <p:nvPr/>
        </p:nvSpPr>
        <p:spPr>
          <a:xfrm>
            <a:off x="473277" y="356038"/>
            <a:ext cx="11188700" cy="2482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3600" dirty="0">
                <a:solidFill>
                  <a:prstClr val="white"/>
                </a:solidFill>
                <a:latin typeface="SutonnyMJ" pitchFamily="2" charset="0"/>
              </a:rPr>
              <a:t>mg‡qi </a:t>
            </a:r>
            <a:r>
              <a:rPr lang="en-US" sz="3600" dirty="0" err="1">
                <a:solidFill>
                  <a:prstClr val="white"/>
                </a:solidFill>
                <a:latin typeface="SutonnyMJ" pitchFamily="2" charset="0"/>
              </a:rPr>
              <a:t>cwieZ</a:t>
            </a:r>
            <a:r>
              <a:rPr lang="en-US" sz="3600" dirty="0">
                <a:solidFill>
                  <a:prstClr val="white"/>
                </a:solidFill>
                <a:latin typeface="SutonnyMJ" pitchFamily="2" charset="0"/>
              </a:rPr>
              <a:t>©‡b mv‡_ </a:t>
            </a:r>
            <a:r>
              <a:rPr lang="en-US" sz="3600" dirty="0" err="1">
                <a:solidFill>
                  <a:prstClr val="white"/>
                </a:solidFill>
                <a:latin typeface="SutonnyMJ" pitchFamily="2" charset="0"/>
              </a:rPr>
              <a:t>cvwicv‡k</a:t>
            </a:r>
            <a:r>
              <a:rPr lang="en-US" sz="3600" dirty="0" smtClean="0">
                <a:solidFill>
                  <a:prstClr val="white"/>
                </a:solidFill>
                <a:latin typeface="SutonnyMJ" pitchFamily="2" charset="0"/>
              </a:rPr>
              <a:t>¦©</a:t>
            </a:r>
            <a:r>
              <a:rPr lang="en-US" sz="3600" dirty="0" err="1" smtClean="0">
                <a:solidFill>
                  <a:prstClr val="white"/>
                </a:solidFill>
                <a:latin typeface="SutonnyMJ" pitchFamily="2" charset="0"/>
              </a:rPr>
              <a:t>i</a:t>
            </a:r>
            <a:r>
              <a:rPr lang="en-US" sz="3600" dirty="0" smtClean="0">
                <a:solidFill>
                  <a:prstClr val="white"/>
                </a:solidFill>
                <a:latin typeface="SutonnyMJ" pitchFamily="2" charset="0"/>
              </a:rPr>
              <a:t> </a:t>
            </a:r>
            <a:r>
              <a:rPr lang="en-US" sz="3600" dirty="0" err="1" smtClean="0">
                <a:solidFill>
                  <a:prstClr val="white"/>
                </a:solidFill>
                <a:latin typeface="SutonnyMJ" pitchFamily="2" charset="0"/>
              </a:rPr>
              <a:t>mv‡c‡ÿ</a:t>
            </a:r>
            <a:r>
              <a:rPr lang="en-US" sz="3600" dirty="0" smtClean="0">
                <a:solidFill>
                  <a:prstClr val="white"/>
                </a:solidFill>
                <a:latin typeface="SutonnyMJ" pitchFamily="2" charset="0"/>
              </a:rPr>
              <a:t> </a:t>
            </a:r>
            <a:r>
              <a:rPr lang="en-US" sz="3600" dirty="0" err="1" smtClean="0">
                <a:solidFill>
                  <a:prstClr val="white"/>
                </a:solidFill>
                <a:latin typeface="SutonnyMJ" pitchFamily="2" charset="0"/>
              </a:rPr>
              <a:t>hLb</a:t>
            </a:r>
            <a:r>
              <a:rPr lang="en-US" sz="3600" dirty="0">
                <a:solidFill>
                  <a:prstClr val="white"/>
                </a:solidFill>
                <a:latin typeface="SutonnyMJ" pitchFamily="2" charset="0"/>
              </a:rPr>
              <a:t> </a:t>
            </a:r>
            <a:r>
              <a:rPr lang="en-US" sz="3600" dirty="0" smtClean="0">
                <a:solidFill>
                  <a:prstClr val="white"/>
                </a:solidFill>
                <a:latin typeface="SutonnyMJ" pitchFamily="2" charset="0"/>
              </a:rPr>
              <a:t>†</a:t>
            </a:r>
            <a:r>
              <a:rPr lang="en-US" sz="3600" dirty="0" err="1" smtClean="0">
                <a:solidFill>
                  <a:prstClr val="white"/>
                </a:solidFill>
                <a:latin typeface="SutonnyMJ" pitchFamily="2" charset="0"/>
              </a:rPr>
              <a:t>Kv‡bv</a:t>
            </a:r>
            <a:r>
              <a:rPr lang="en-US" sz="3600" dirty="0" smtClean="0">
                <a:solidFill>
                  <a:prstClr val="white"/>
                </a:solidFill>
                <a:latin typeface="SutonnyMJ" pitchFamily="2" charset="0"/>
              </a:rPr>
              <a:t> </a:t>
            </a:r>
          </a:p>
          <a:p>
            <a:pPr lvl="0" algn="r"/>
            <a:r>
              <a:rPr lang="en-US" sz="3600" dirty="0" smtClean="0">
                <a:solidFill>
                  <a:prstClr val="white"/>
                </a:solidFill>
                <a:latin typeface="SutonnyMJ" pitchFamily="2" charset="0"/>
              </a:rPr>
              <a:t>e</a:t>
            </a:r>
            <a:r>
              <a:rPr lang="en-US" sz="3600" dirty="0">
                <a:solidFill>
                  <a:prstClr val="white"/>
                </a:solidFill>
                <a:latin typeface="SutonnyMJ" pitchFamily="2" charset="0"/>
              </a:rPr>
              <a:t>¯‘</a:t>
            </a:r>
            <a:r>
              <a:rPr lang="en-US" sz="3600" dirty="0" err="1">
                <a:solidFill>
                  <a:prstClr val="white"/>
                </a:solidFill>
                <a:latin typeface="SutonnyMJ" pitchFamily="2" charset="0"/>
              </a:rPr>
              <a:t>yi</a:t>
            </a:r>
            <a:r>
              <a:rPr lang="en-US" sz="3600" dirty="0">
                <a:solidFill>
                  <a:prstClr val="white"/>
                </a:solidFill>
                <a:latin typeface="SutonnyMJ" pitchFamily="2" charset="0"/>
              </a:rPr>
              <a:t> Ave¯’</a:t>
            </a:r>
            <a:r>
              <a:rPr lang="en-US" sz="3600" dirty="0" err="1">
                <a:solidFill>
                  <a:prstClr val="white"/>
                </a:solidFill>
                <a:latin typeface="SutonnyMJ" pitchFamily="2" charset="0"/>
              </a:rPr>
              <a:t>v‡bi</a:t>
            </a:r>
            <a:r>
              <a:rPr lang="en-US" sz="3600" dirty="0">
                <a:solidFill>
                  <a:prstClr val="white"/>
                </a:solidFill>
                <a:latin typeface="SutonnyMJ" pitchFamily="2" charset="0"/>
              </a:rPr>
              <a:t> </a:t>
            </a:r>
            <a:r>
              <a:rPr lang="en-US" sz="3600" dirty="0" err="1">
                <a:solidFill>
                  <a:prstClr val="white"/>
                </a:solidFill>
                <a:latin typeface="SutonnyMJ" pitchFamily="2" charset="0"/>
              </a:rPr>
              <a:t>cwieZ©b</a:t>
            </a:r>
            <a:r>
              <a:rPr lang="en-US" sz="3600" dirty="0">
                <a:solidFill>
                  <a:prstClr val="white"/>
                </a:solidFill>
                <a:latin typeface="SutonnyMJ" pitchFamily="2" charset="0"/>
              </a:rPr>
              <a:t> N‡U </a:t>
            </a:r>
            <a:r>
              <a:rPr lang="en-US" sz="3600" dirty="0" err="1" smtClean="0">
                <a:solidFill>
                  <a:prstClr val="white"/>
                </a:solidFill>
                <a:latin typeface="SutonnyMJ" pitchFamily="2" charset="0"/>
              </a:rPr>
              <a:t>bv</a:t>
            </a:r>
            <a:r>
              <a:rPr lang="en-US" sz="3600" dirty="0" smtClean="0">
                <a:solidFill>
                  <a:prstClr val="white"/>
                </a:solidFill>
                <a:latin typeface="SutonnyMJ" pitchFamily="2" charset="0"/>
              </a:rPr>
              <a:t> </a:t>
            </a:r>
            <a:r>
              <a:rPr lang="en-US" sz="3600" dirty="0" err="1" smtClean="0">
                <a:solidFill>
                  <a:prstClr val="white"/>
                </a:solidFill>
                <a:latin typeface="SutonnyMJ" pitchFamily="2" charset="0"/>
              </a:rPr>
              <a:t>ZLb</a:t>
            </a:r>
            <a:r>
              <a:rPr lang="en-US" sz="3600" dirty="0" smtClean="0">
                <a:solidFill>
                  <a:prstClr val="white"/>
                </a:solidFill>
                <a:latin typeface="SutonnyMJ" pitchFamily="2" charset="0"/>
              </a:rPr>
              <a:t> </a:t>
            </a:r>
            <a:r>
              <a:rPr lang="en-US" sz="3600" dirty="0" err="1" smtClean="0">
                <a:solidFill>
                  <a:prstClr val="white"/>
                </a:solidFill>
                <a:latin typeface="SutonnyMJ" pitchFamily="2" charset="0"/>
              </a:rPr>
              <a:t>Zv‡K</a:t>
            </a:r>
            <a:r>
              <a:rPr lang="en-US" sz="3600" dirty="0" smtClean="0">
                <a:solidFill>
                  <a:prstClr val="white"/>
                </a:solidFill>
                <a:latin typeface="SutonnyMJ" pitchFamily="2" charset="0"/>
              </a:rPr>
              <a:t> w¯’</a:t>
            </a:r>
            <a:r>
              <a:rPr lang="en-US" sz="3600" dirty="0" err="1" smtClean="0">
                <a:solidFill>
                  <a:prstClr val="white"/>
                </a:solidFill>
                <a:latin typeface="SutonnyMJ" pitchFamily="2" charset="0"/>
              </a:rPr>
              <a:t>wZkxj</a:t>
            </a:r>
            <a:endParaRPr lang="en-US" sz="3600" dirty="0" smtClean="0">
              <a:solidFill>
                <a:prstClr val="white"/>
              </a:solidFill>
              <a:latin typeface="SutonnyMJ" pitchFamily="2" charset="0"/>
            </a:endParaRPr>
          </a:p>
          <a:p>
            <a:pPr lvl="0" algn="r"/>
            <a:r>
              <a:rPr lang="en-US" sz="3600" dirty="0" smtClean="0">
                <a:solidFill>
                  <a:prstClr val="white"/>
                </a:solidFill>
                <a:latin typeface="SutonnyMJ" pitchFamily="2" charset="0"/>
              </a:rPr>
              <a:t> </a:t>
            </a:r>
            <a:r>
              <a:rPr lang="en-US" sz="3600" dirty="0" err="1">
                <a:solidFill>
                  <a:prstClr val="white"/>
                </a:solidFill>
                <a:latin typeface="SutonnyMJ" pitchFamily="2" charset="0"/>
              </a:rPr>
              <a:t>e¯‘y</a:t>
            </a:r>
            <a:r>
              <a:rPr lang="en-US" sz="3600" dirty="0">
                <a:solidFill>
                  <a:prstClr val="white"/>
                </a:solidFill>
                <a:latin typeface="SutonnyMJ" pitchFamily="2" charset="0"/>
              </a:rPr>
              <a:t> </a:t>
            </a:r>
            <a:r>
              <a:rPr lang="en-US" sz="3600" dirty="0" err="1">
                <a:solidFill>
                  <a:prstClr val="white"/>
                </a:solidFill>
                <a:latin typeface="SutonnyMJ" pitchFamily="2" charset="0"/>
              </a:rPr>
              <a:t>e‡j</a:t>
            </a:r>
            <a:r>
              <a:rPr lang="en-US" sz="3600" dirty="0" smtClean="0">
                <a:solidFill>
                  <a:prstClr val="white"/>
                </a:solidFill>
                <a:latin typeface="SutonnyMJ" pitchFamily="2" charset="0"/>
              </a:rPr>
              <a:t>| </a:t>
            </a:r>
            <a:r>
              <a:rPr lang="en-US" sz="3600" dirty="0" err="1" smtClean="0">
                <a:solidFill>
                  <a:prstClr val="white"/>
                </a:solidFill>
                <a:latin typeface="SutonnyMJ" pitchFamily="2" charset="0"/>
              </a:rPr>
              <a:t>Avi</a:t>
            </a:r>
            <a:r>
              <a:rPr lang="en-US" sz="3600" dirty="0" smtClean="0">
                <a:solidFill>
                  <a:prstClr val="white"/>
                </a:solidFill>
                <a:latin typeface="SutonnyMJ" pitchFamily="2" charset="0"/>
              </a:rPr>
              <a:t> G </a:t>
            </a:r>
            <a:r>
              <a:rPr lang="en-US" sz="3600" dirty="0" err="1" smtClean="0">
                <a:solidFill>
                  <a:prstClr val="white"/>
                </a:solidFill>
                <a:latin typeface="SutonnyMJ" pitchFamily="2" charset="0"/>
              </a:rPr>
              <a:t>Ae</a:t>
            </a:r>
            <a:r>
              <a:rPr lang="en-US" sz="3600" dirty="0" smtClean="0">
                <a:solidFill>
                  <a:prstClr val="white"/>
                </a:solidFill>
                <a:latin typeface="SutonnyMJ" pitchFamily="2" charset="0"/>
              </a:rPr>
              <a:t>¯’vi </a:t>
            </a:r>
            <a:r>
              <a:rPr lang="en-US" sz="3600" dirty="0" err="1" smtClean="0">
                <a:solidFill>
                  <a:prstClr val="white"/>
                </a:solidFill>
                <a:latin typeface="SutonnyMJ" pitchFamily="2" charset="0"/>
              </a:rPr>
              <a:t>AcwiewZ©Z</a:t>
            </a:r>
            <a:r>
              <a:rPr lang="en-US" sz="3600" dirty="0" smtClean="0">
                <a:solidFill>
                  <a:prstClr val="white"/>
                </a:solidFill>
                <a:latin typeface="SutonnyMJ" pitchFamily="2" charset="0"/>
              </a:rPr>
              <a:t> _</a:t>
            </a:r>
            <a:r>
              <a:rPr lang="en-US" sz="3600" dirty="0" err="1" smtClean="0">
                <a:solidFill>
                  <a:prstClr val="white"/>
                </a:solidFill>
                <a:latin typeface="SutonnyMJ" pitchFamily="2" charset="0"/>
              </a:rPr>
              <a:t>vKv‡K</a:t>
            </a:r>
            <a:r>
              <a:rPr lang="en-US" sz="3600" dirty="0" smtClean="0">
                <a:solidFill>
                  <a:prstClr val="white"/>
                </a:solidFill>
                <a:latin typeface="SutonnyMJ" pitchFamily="2" charset="0"/>
              </a:rPr>
              <a:t> w¯’</a:t>
            </a:r>
            <a:r>
              <a:rPr lang="en-US" sz="3600" dirty="0" err="1" smtClean="0">
                <a:solidFill>
                  <a:prstClr val="white"/>
                </a:solidFill>
                <a:latin typeface="SutonnyMJ" pitchFamily="2" charset="0"/>
              </a:rPr>
              <a:t>wZ</a:t>
            </a:r>
            <a:r>
              <a:rPr lang="en-US" sz="3600" dirty="0" smtClean="0">
                <a:solidFill>
                  <a:prstClr val="white"/>
                </a:solidFill>
                <a:latin typeface="SutonnyMJ" pitchFamily="2" charset="0"/>
              </a:rPr>
              <a:t> </a:t>
            </a:r>
            <a:r>
              <a:rPr lang="en-US" sz="3600" dirty="0" err="1" smtClean="0">
                <a:solidFill>
                  <a:prstClr val="white"/>
                </a:solidFill>
                <a:latin typeface="SutonnyMJ" pitchFamily="2" charset="0"/>
              </a:rPr>
              <a:t>e‡j</a:t>
            </a:r>
            <a:r>
              <a:rPr lang="en-US" sz="3600" dirty="0" smtClean="0">
                <a:solidFill>
                  <a:prstClr val="white"/>
                </a:solidFill>
                <a:latin typeface="SutonnyMJ" pitchFamily="2" charset="0"/>
              </a:rPr>
              <a:t>|  </a:t>
            </a:r>
            <a:endParaRPr lang="en-US" sz="3600" dirty="0">
              <a:solidFill>
                <a:prstClr val="white"/>
              </a:solidFill>
              <a:latin typeface="SutonnyMJ" pitchFamily="2" charset="0"/>
            </a:endParaRPr>
          </a:p>
        </p:txBody>
      </p:sp>
      <p:pic>
        <p:nvPicPr>
          <p:cNvPr id="10" name="Picture 9"/>
          <p:cNvPicPr>
            <a:picLocks noChangeAspect="1"/>
          </p:cNvPicPr>
          <p:nvPr/>
        </p:nvPicPr>
        <p:blipFill>
          <a:blip r:embed="rId2"/>
          <a:stretch>
            <a:fillRect/>
          </a:stretch>
        </p:blipFill>
        <p:spPr>
          <a:xfrm>
            <a:off x="473277" y="685110"/>
            <a:ext cx="2946399" cy="227805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2" y="3925131"/>
            <a:ext cx="2707822" cy="1935989"/>
          </a:xfrm>
          <a:prstGeom prst="rect">
            <a:avLst/>
          </a:prstGeom>
        </p:spPr>
      </p:pic>
    </p:spTree>
    <p:extLst>
      <p:ext uri="{BB962C8B-B14F-4D97-AF65-F5344CB8AC3E}">
        <p14:creationId xmlns:p14="http://schemas.microsoft.com/office/powerpoint/2010/main" val="2144629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29269"/>
            <a:ext cx="10302240" cy="1600199"/>
          </a:xfrm>
          <a:solidFill>
            <a:schemeClr val="accent1">
              <a:lumMod val="20000"/>
              <a:lumOff val="80000"/>
            </a:schemeClr>
          </a:solidFill>
        </p:spPr>
        <p:txBody>
          <a:bodyPr>
            <a:normAutofit fontScale="90000"/>
          </a:bodyPr>
          <a:lstStyle/>
          <a:p>
            <a:r>
              <a:rPr lang="bn-IN" sz="3600" b="1" dirty="0" smtClean="0">
                <a:solidFill>
                  <a:srgbClr val="FF0000"/>
                </a:solidFill>
                <a:effectLst>
                  <a:outerShdw blurRad="38100" dist="38100" dir="2700000" algn="tl">
                    <a:srgbClr val="000000">
                      <a:alpha val="43137"/>
                    </a:srgbClr>
                  </a:outerShdw>
                </a:effectLst>
                <a:latin typeface="Bangla" panose="03000603000000000000" pitchFamily="66" charset="0"/>
                <a:cs typeface="Bangla" panose="03000603000000000000" pitchFamily="66" charset="0"/>
              </a:rPr>
              <a:t>রৈখিক গতিঃ </a:t>
            </a:r>
            <a:r>
              <a:rPr lang="bn-IN" sz="3600" dirty="0" smtClean="0">
                <a:latin typeface="Bangla" panose="03000603000000000000" pitchFamily="66" charset="0"/>
                <a:cs typeface="Bangla" panose="03000603000000000000" pitchFamily="66" charset="0"/>
              </a:rPr>
              <a:t>কোনো বস্তু যদি একটি সরল রেখা বরাবর গতিশীল হয় অর্থাৎ কনো বস্তুর গতি যদি একটি সরলরেখার উপর সীমাবদ্ধ থাকে তাকে রৈখিক গতি বলে । </a:t>
            </a:r>
            <a:endParaRPr lang="en-US" sz="3600" dirty="0">
              <a:latin typeface="Bangla" panose="03000603000000000000" pitchFamily="66" charset="0"/>
              <a:cs typeface="Bangla" panose="03000603000000000000" pitchFamily="66" charset="0"/>
            </a:endParaRPr>
          </a:p>
        </p:txBody>
      </p:sp>
      <p:sp>
        <p:nvSpPr>
          <p:cNvPr id="6" name="Subtitle 5"/>
          <p:cNvSpPr>
            <a:spLocks noGrp="1"/>
          </p:cNvSpPr>
          <p:nvPr>
            <p:ph type="subTitle" idx="1"/>
          </p:nvPr>
        </p:nvSpPr>
        <p:spPr>
          <a:xfrm>
            <a:off x="218940" y="4045925"/>
            <a:ext cx="8525815" cy="2354875"/>
          </a:xfrm>
          <a:solidFill>
            <a:schemeClr val="accent2">
              <a:lumMod val="40000"/>
              <a:lumOff val="60000"/>
            </a:schemeClr>
          </a:solidFill>
        </p:spPr>
        <p:txBody>
          <a:bodyPr>
            <a:normAutofit/>
          </a:bodyPr>
          <a:lstStyle/>
          <a:p>
            <a:r>
              <a:rPr lang="bn-IN" sz="3600" b="1" dirty="0" smtClean="0">
                <a:solidFill>
                  <a:srgbClr val="FF0000"/>
                </a:solidFill>
                <a:effectLst>
                  <a:outerShdw blurRad="38100" dist="38100" dir="2700000" algn="tl">
                    <a:srgbClr val="000000">
                      <a:alpha val="43137"/>
                    </a:srgbClr>
                  </a:outerShdw>
                </a:effectLst>
                <a:latin typeface="Bangla" panose="03000603000000000000" pitchFamily="66" charset="0"/>
                <a:cs typeface="Bangla" panose="03000603000000000000" pitchFamily="66" charset="0"/>
              </a:rPr>
              <a:t>ঘূর্ণন গতিঃ </a:t>
            </a:r>
            <a:r>
              <a:rPr lang="bn-IN" sz="3200" dirty="0" smtClean="0">
                <a:latin typeface="Bangla" panose="03000603000000000000" pitchFamily="66" charset="0"/>
                <a:cs typeface="Bangla" panose="03000603000000000000" pitchFamily="66" charset="0"/>
              </a:rPr>
              <a:t>যখন কনো বস্তু কোনো নির্দিষ্ট বিন্দু বা অক্ষ থেকে বস্তু কণা গুলোর দূরত্ব অপরিবর্তিত রেখে ঐ বিন্দু বা অক্ষকে কেন্দ্র করে ঘোরে তখন সে বস্তুর গতিকে ঘূর্ণন গতি বলে । </a:t>
            </a:r>
            <a:endParaRPr lang="en-US" sz="3200" dirty="0">
              <a:latin typeface="Bangla" panose="03000603000000000000" pitchFamily="66" charset="0"/>
              <a:cs typeface="Bangla" panose="0300060300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2029468"/>
            <a:ext cx="1488423" cy="14884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058" y="3178705"/>
            <a:ext cx="3357880" cy="3357293"/>
          </a:xfrm>
          <a:prstGeom prst="rect">
            <a:avLst/>
          </a:prstGeom>
        </p:spPr>
      </p:pic>
    </p:spTree>
    <p:extLst>
      <p:ext uri="{BB962C8B-B14F-4D97-AF65-F5344CB8AC3E}">
        <p14:creationId xmlns:p14="http://schemas.microsoft.com/office/powerpoint/2010/main" val="18701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85185E-6 L 0.69649 1.85185E-6 " pathEditMode="relative" rAng="0" ptsTypes="AA">
                                      <p:cBhvr>
                                        <p:cTn id="6" dur="2000" fill="hold"/>
                                        <p:tgtEl>
                                          <p:spTgt spid="3"/>
                                        </p:tgtEl>
                                        <p:attrNameLst>
                                          <p:attrName>ppt_x</p:attrName>
                                          <p:attrName>ppt_y</p:attrName>
                                        </p:attrNameLst>
                                      </p:cBhvr>
                                      <p:rCtr x="34818" y="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2000"/>
                                        <p:tgtEl>
                                          <p:spTgt spid="6">
                                            <p:bg/>
                                          </p:spTgt>
                                        </p:tgtEl>
                                      </p:cBhvr>
                                    </p:animEffect>
                                    <p:anim calcmode="lin" valueType="num">
                                      <p:cBhvr>
                                        <p:cTn id="24" dur="2000" fill="hold"/>
                                        <p:tgtEl>
                                          <p:spTgt spid="6">
                                            <p:bg/>
                                          </p:spTgt>
                                        </p:tgtEl>
                                        <p:attrNameLst>
                                          <p:attrName>ppt_w</p:attrName>
                                        </p:attrNameLst>
                                      </p:cBhvr>
                                      <p:tavLst>
                                        <p:tav tm="0" fmla="#ppt_w*sin(2.5*pi*$)">
                                          <p:val>
                                            <p:fltVal val="0"/>
                                          </p:val>
                                        </p:tav>
                                        <p:tav tm="100000">
                                          <p:val>
                                            <p:fltVal val="1"/>
                                          </p:val>
                                        </p:tav>
                                      </p:tavLst>
                                    </p:anim>
                                    <p:anim calcmode="lin" valueType="num">
                                      <p:cBhvr>
                                        <p:cTn id="25" dur="20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2000"/>
                                        <p:tgtEl>
                                          <p:spTgt spid="6">
                                            <p:txEl>
                                              <p:pRg st="0" end="0"/>
                                            </p:txEl>
                                          </p:spTgt>
                                        </p:tgtEl>
                                      </p:cBhvr>
                                    </p:animEffect>
                                    <p:anim calcmode="lin" valueType="num">
                                      <p:cBhvr>
                                        <p:cTn id="31"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97705"/>
            <a:ext cx="5683876" cy="2387600"/>
          </a:xfrm>
          <a:solidFill>
            <a:schemeClr val="accent4">
              <a:lumMod val="20000"/>
              <a:lumOff val="80000"/>
            </a:schemeClr>
          </a:solidFill>
        </p:spPr>
        <p:txBody>
          <a:bodyPr>
            <a:normAutofit fontScale="90000"/>
          </a:bodyPr>
          <a:lstStyle/>
          <a:p>
            <a:r>
              <a:rPr lang="bn-IN" sz="3200" b="1" dirty="0" smtClean="0">
                <a:solidFill>
                  <a:srgbClr val="FF0000"/>
                </a:solidFill>
                <a:effectLst>
                  <a:outerShdw blurRad="38100" dist="38100" dir="2700000" algn="tl">
                    <a:srgbClr val="000000">
                      <a:alpha val="43137"/>
                    </a:srgbClr>
                  </a:outerShdw>
                </a:effectLst>
                <a:latin typeface="Bangla" panose="03000603000000000000" pitchFamily="66" charset="0"/>
                <a:cs typeface="Bangla" panose="03000603000000000000" pitchFamily="66" charset="0"/>
              </a:rPr>
              <a:t>চলন গতিঃ </a:t>
            </a:r>
            <a:r>
              <a:rPr lang="bn-IN" sz="3200" dirty="0" smtClean="0">
                <a:latin typeface="Bangla" panose="03000603000000000000" pitchFamily="66" charset="0"/>
                <a:cs typeface="Bangla" panose="03000603000000000000" pitchFamily="66" charset="0"/>
              </a:rPr>
              <a:t>কোনো বস্তু যদি এমনভাবে চলতে থাকে যাতে করে বস্তুর সকল কণা একই সময়ে একই দিকে সমান দূরত্ব অতিক্রম করে তাহলে ঐ গতিকে চলন গতি বলে। </a:t>
            </a:r>
            <a:endParaRPr lang="en-US" sz="3200" dirty="0">
              <a:latin typeface="Bangla" panose="03000603000000000000" pitchFamily="66" charset="0"/>
              <a:cs typeface="Bangla" panose="03000603000000000000" pitchFamily="66" charset="0"/>
            </a:endParaRPr>
          </a:p>
        </p:txBody>
      </p:sp>
      <p:sp>
        <p:nvSpPr>
          <p:cNvPr id="4" name="Subtitle 3"/>
          <p:cNvSpPr>
            <a:spLocks noGrp="1"/>
          </p:cNvSpPr>
          <p:nvPr>
            <p:ph type="subTitle" idx="1"/>
          </p:nvPr>
        </p:nvSpPr>
        <p:spPr>
          <a:xfrm>
            <a:off x="5575220" y="4572000"/>
            <a:ext cx="6502480" cy="2070100"/>
          </a:xfrm>
          <a:pattFill prst="pct70">
            <a:fgClr>
              <a:schemeClr val="accent4">
                <a:lumMod val="20000"/>
                <a:lumOff val="80000"/>
              </a:schemeClr>
            </a:fgClr>
            <a:bgClr>
              <a:schemeClr val="bg1"/>
            </a:bgClr>
          </a:pattFill>
        </p:spPr>
        <p:txBody>
          <a:bodyPr>
            <a:normAutofit fontScale="92500"/>
          </a:bodyPr>
          <a:lstStyle/>
          <a:p>
            <a:r>
              <a:rPr lang="bn-IN" sz="2800" b="1" dirty="0" smtClean="0">
                <a:solidFill>
                  <a:srgbClr val="FF0000"/>
                </a:solidFill>
                <a:effectLst>
                  <a:outerShdw blurRad="38100" dist="38100" dir="2700000" algn="tl">
                    <a:srgbClr val="000000">
                      <a:alpha val="43137"/>
                    </a:srgbClr>
                  </a:outerShdw>
                </a:effectLst>
                <a:latin typeface="Bangla" panose="03000603000000000000" pitchFamily="66" charset="0"/>
                <a:cs typeface="Bangla" panose="03000603000000000000" pitchFamily="66" charset="0"/>
              </a:rPr>
              <a:t>পার্যাবৃত্ত গতিঃ </a:t>
            </a:r>
            <a:r>
              <a:rPr lang="bn-IN" sz="2800" dirty="0" smtClean="0">
                <a:latin typeface="Bangla" panose="03000603000000000000" pitchFamily="66" charset="0"/>
                <a:cs typeface="Bangla" panose="03000603000000000000" pitchFamily="66" charset="0"/>
              </a:rPr>
              <a:t>কোনো গতিশীল বাস্তুকণার গতি যদি এমন হয় যে, এটি এর গতি পথে কোনো নির্দিষ্ট বিন্দুকে নির্দিষ্ট সময় পরপর একই দিক থেকে অতিক্রম করে তাহলে সেই গতিকে পর্যাবৃত্ত গতি বলে ।</a:t>
            </a:r>
            <a:endParaRPr lang="en-US" sz="2800" dirty="0">
              <a:latin typeface="Bangla" panose="03000603000000000000" pitchFamily="66" charset="0"/>
              <a:cs typeface="Bangla" panose="0300060300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399" y="501672"/>
            <a:ext cx="5803901" cy="3641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742" y="1022825"/>
            <a:ext cx="985250" cy="6781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3" y="3905356"/>
            <a:ext cx="5482827" cy="2939765"/>
          </a:xfrm>
          <a:prstGeom prst="rect">
            <a:avLst/>
          </a:prstGeom>
        </p:spPr>
      </p:pic>
    </p:spTree>
    <p:extLst>
      <p:ext uri="{BB962C8B-B14F-4D97-AF65-F5344CB8AC3E}">
        <p14:creationId xmlns:p14="http://schemas.microsoft.com/office/powerpoint/2010/main" val="24417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1000"/>
                                        <p:tgtEl>
                                          <p:spTgt spid="4">
                                            <p:bg/>
                                          </p:spTgt>
                                        </p:tgtEl>
                                      </p:cBhvr>
                                    </p:animEffect>
                                    <p:anim calcmode="lin" valueType="num">
                                      <p:cBhvr>
                                        <p:cTn id="24" dur="1000" fill="hold"/>
                                        <p:tgtEl>
                                          <p:spTgt spid="4">
                                            <p:bg/>
                                          </p:spTgt>
                                        </p:tgtEl>
                                        <p:attrNameLst>
                                          <p:attrName>ppt_x</p:attrName>
                                        </p:attrNameLst>
                                      </p:cBhvr>
                                      <p:tavLst>
                                        <p:tav tm="0">
                                          <p:val>
                                            <p:strVal val="#ppt_x"/>
                                          </p:val>
                                        </p:tav>
                                        <p:tav tm="100000">
                                          <p:val>
                                            <p:strVal val="#ppt_x"/>
                                          </p:val>
                                        </p:tav>
                                      </p:tavLst>
                                    </p:anim>
                                    <p:anim calcmode="lin" valueType="num">
                                      <p:cBhvr>
                                        <p:cTn id="25"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NikoshBAN"/>
        <a:ea typeface=""/>
        <a:cs typeface="NikoshBAN"/>
      </a:majorFont>
      <a:minorFont>
        <a:latin typeface="NikoshBAN"/>
        <a:ea typeface=""/>
        <a:cs typeface="NikoshBA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4538</TotalTime>
  <Words>533</Words>
  <Application>Microsoft Office PowerPoint</Application>
  <PresentationFormat>Custom</PresentationFormat>
  <Paragraphs>83</Paragraphs>
  <Slides>13</Slides>
  <Notes>4</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Custom Design</vt:lpstr>
      <vt:lpstr>1_Custom Design</vt:lpstr>
      <vt:lpstr>PowerPoint Presentation</vt:lpstr>
      <vt:lpstr>PowerPoint Presentation</vt:lpstr>
      <vt:lpstr>বিভিন্ন প্রকার গতির ছবি </vt:lpstr>
      <vt:lpstr>PowerPoint Presentation</vt:lpstr>
      <vt:lpstr>পাঠ পরিচিতি শ্রেনিঃঅষ্টম অধ্যায়ঃ দ্বিতীয়  গতি  (MOTION)</vt:lpstr>
      <vt:lpstr>PowerPoint Presentation</vt:lpstr>
      <vt:lpstr>PowerPoint Presentation</vt:lpstr>
      <vt:lpstr>রৈখিক গতিঃ কোনো বস্তু যদি একটি সরল রেখা বরাবর গতিশীল হয় অর্থাৎ কনো বস্তুর গতি যদি একটি সরলরেখার উপর সীমাবদ্ধ থাকে তাকে রৈখিক গতি বলে । </vt:lpstr>
      <vt:lpstr>চলন গতিঃ কোনো বস্তু যদি এমনভাবে চলতে থাকে যাতে করে বস্তুর সকল কণা একই সময়ে একই দিকে সমান দূরত্ব অতিক্রম করে তাহলে ঐ গতিকে চলন গতি বলে। </vt:lpstr>
      <vt:lpstr>স্পন্দন গতিঃ  পার্যাবৃত গতি সম্পন্ন কোনো বাস্তু যদি পর্যায় কালের অর্ধেক সময় কোনো নির্দিষ্ট দিকে এবং বাকি অর্ধেক সময় একই পথে তার বিপরীত দিকে চলে তবে এ গতিকে স্পন্দন গতি বলে ।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M.Abu Noman</cp:lastModifiedBy>
  <cp:revision>572</cp:revision>
  <dcterms:created xsi:type="dcterms:W3CDTF">2016-07-23T07:42:08Z</dcterms:created>
  <dcterms:modified xsi:type="dcterms:W3CDTF">2020-01-07T19:09:39Z</dcterms:modified>
</cp:coreProperties>
</file>