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9" r:id="rId2"/>
    <p:sldId id="256" r:id="rId3"/>
    <p:sldId id="257" r:id="rId4"/>
    <p:sldId id="270" r:id="rId5"/>
    <p:sldId id="265" r:id="rId6"/>
    <p:sldId id="264" r:id="rId7"/>
    <p:sldId id="258" r:id="rId8"/>
    <p:sldId id="266" r:id="rId9"/>
    <p:sldId id="263" r:id="rId10"/>
    <p:sldId id="273" r:id="rId11"/>
    <p:sldId id="262" r:id="rId12"/>
    <p:sldId id="267" r:id="rId13"/>
    <p:sldId id="276" r:id="rId14"/>
    <p:sldId id="272" r:id="rId15"/>
    <p:sldId id="282" r:id="rId16"/>
    <p:sldId id="268" r:id="rId17"/>
    <p:sldId id="277" r:id="rId18"/>
    <p:sldId id="271" r:id="rId19"/>
    <p:sldId id="274" r:id="rId20"/>
    <p:sldId id="269" r:id="rId21"/>
    <p:sldId id="275" r:id="rId22"/>
    <p:sldId id="279" r:id="rId23"/>
    <p:sldId id="278" r:id="rId24"/>
    <p:sldId id="285" r:id="rId25"/>
    <p:sldId id="283" r:id="rId26"/>
    <p:sldId id="284" r:id="rId27"/>
    <p:sldId id="280" r:id="rId28"/>
    <p:sldId id="286" r:id="rId29"/>
    <p:sldId id="281" r:id="rId30"/>
    <p:sldId id="26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8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32" y="58"/>
      </p:cViewPr>
      <p:guideLst/>
    </p:cSldViewPr>
  </p:slideViewPr>
  <p:notesTextViewPr>
    <p:cViewPr>
      <p:scale>
        <a:sx n="1" d="1"/>
        <a:sy n="1" d="1"/>
      </p:scale>
      <p:origin x="0" y="0"/>
    </p:cViewPr>
  </p:notesTextViewPr>
  <p:sorterViewPr>
    <p:cViewPr>
      <p:scale>
        <a:sx n="73" d="100"/>
        <a:sy n="7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2ADB30-B45D-4A05-9B8D-65CB2035B29D}" type="doc">
      <dgm:prSet loTypeId="urn:microsoft.com/office/officeart/2005/8/layout/radial1" loCatId="cycle" qsTypeId="urn:microsoft.com/office/officeart/2005/8/quickstyle/simple1" qsCatId="simple" csTypeId="urn:microsoft.com/office/officeart/2005/8/colors/accent0_2" csCatId="mainScheme" phldr="1"/>
      <dgm:spPr/>
      <dgm:t>
        <a:bodyPr/>
        <a:lstStyle/>
        <a:p>
          <a:endParaRPr lang="en-GB"/>
        </a:p>
      </dgm:t>
    </dgm:pt>
    <dgm:pt modelId="{EF6CE957-2D47-4497-BD44-52B31BC2EF47}">
      <dgm:prSet phldrT="[Text]"/>
      <dgm:spPr>
        <a:solidFill>
          <a:schemeClr val="accent1">
            <a:lumMod val="40000"/>
            <a:lumOff val="60000"/>
          </a:schemeClr>
        </a:solidFill>
      </dgm:spPr>
      <dgm:t>
        <a:bodyPr/>
        <a:lstStyle/>
        <a:p>
          <a:r>
            <a:rPr lang="en-US" dirty="0" err="1" smtClean="0">
              <a:latin typeface="NikoshBAN" panose="02000000000000000000" pitchFamily="2" charset="0"/>
              <a:cs typeface="NikoshBAN" panose="02000000000000000000" pitchFamily="2" charset="0"/>
            </a:rPr>
            <a:t>শামসুদ্দিন</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ইলতুৎমিশ</a:t>
          </a:r>
          <a:r>
            <a:rPr lang="bn-BD" dirty="0" smtClean="0">
              <a:latin typeface="NikoshBAN" panose="02000000000000000000" pitchFamily="2" charset="0"/>
              <a:cs typeface="NikoshBAN" panose="02000000000000000000" pitchFamily="2" charset="0"/>
            </a:rPr>
            <a:t> </a:t>
          </a:r>
          <a:endParaRPr lang="en-GB" dirty="0">
            <a:latin typeface="NikoshBAN" panose="02000000000000000000" pitchFamily="2" charset="0"/>
            <a:cs typeface="NikoshBAN" panose="02000000000000000000" pitchFamily="2" charset="0"/>
          </a:endParaRPr>
        </a:p>
      </dgm:t>
    </dgm:pt>
    <dgm:pt modelId="{145F174D-601D-4768-A789-B1795E5DC2C6}" type="parTrans" cxnId="{C027A554-4DD4-4E73-B344-AF3DC85E9C94}">
      <dgm:prSet/>
      <dgm:spPr/>
      <dgm:t>
        <a:bodyPr/>
        <a:lstStyle/>
        <a:p>
          <a:endParaRPr lang="en-GB"/>
        </a:p>
      </dgm:t>
    </dgm:pt>
    <dgm:pt modelId="{2E54CD3B-DD1E-4D11-80F5-89FFAA7816B0}" type="sibTrans" cxnId="{C027A554-4DD4-4E73-B344-AF3DC85E9C94}">
      <dgm:prSet/>
      <dgm:spPr/>
      <dgm:t>
        <a:bodyPr/>
        <a:lstStyle/>
        <a:p>
          <a:endParaRPr lang="en-GB"/>
        </a:p>
      </dgm:t>
    </dgm:pt>
    <dgm:pt modelId="{D878C5FD-7061-4060-B960-B8F4D60E5568}">
      <dgm:prSet phldrT="[Text]"/>
      <dgm:spPr>
        <a:solidFill>
          <a:schemeClr val="accent2">
            <a:lumMod val="20000"/>
            <a:lumOff val="80000"/>
          </a:schemeClr>
        </a:solidFill>
      </dgm:spPr>
      <dgm:t>
        <a:bodyPr/>
        <a:lstStyle/>
        <a:p>
          <a:r>
            <a:rPr lang="bn-BD" dirty="0" smtClean="0">
              <a:solidFill>
                <a:srgbClr val="FF0000"/>
              </a:solidFill>
              <a:latin typeface="NikoshBAN" panose="02000000000000000000" pitchFamily="2" charset="0"/>
              <a:cs typeface="NikoshBAN" panose="02000000000000000000" pitchFamily="2" charset="0"/>
            </a:rPr>
            <a:t>দূরদর্শী শাসক</a:t>
          </a:r>
          <a:endParaRPr lang="en-GB" dirty="0">
            <a:solidFill>
              <a:srgbClr val="FF0000"/>
            </a:solidFill>
            <a:latin typeface="NikoshBAN" panose="02000000000000000000" pitchFamily="2" charset="0"/>
            <a:cs typeface="NikoshBAN" panose="02000000000000000000" pitchFamily="2" charset="0"/>
          </a:endParaRPr>
        </a:p>
      </dgm:t>
    </dgm:pt>
    <dgm:pt modelId="{A54E3C53-95B1-4125-8802-21D53B1C9E07}" type="parTrans" cxnId="{90866B41-D569-4B4F-A623-744E7E5FB9DD}">
      <dgm:prSet/>
      <dgm:spPr/>
      <dgm:t>
        <a:bodyPr/>
        <a:lstStyle/>
        <a:p>
          <a:endParaRPr lang="en-GB"/>
        </a:p>
      </dgm:t>
    </dgm:pt>
    <dgm:pt modelId="{A79A8B40-5C26-4EDE-BCED-E99D9EEEA251}" type="sibTrans" cxnId="{90866B41-D569-4B4F-A623-744E7E5FB9DD}">
      <dgm:prSet/>
      <dgm:spPr/>
      <dgm:t>
        <a:bodyPr/>
        <a:lstStyle/>
        <a:p>
          <a:endParaRPr lang="en-GB"/>
        </a:p>
      </dgm:t>
    </dgm:pt>
    <dgm:pt modelId="{7E721096-E83E-4147-943B-DBAEA6F2295B}">
      <dgm:prSet phldrT="[Text]"/>
      <dgm:spPr>
        <a:solidFill>
          <a:schemeClr val="accent2">
            <a:lumMod val="20000"/>
            <a:lumOff val="80000"/>
          </a:schemeClr>
        </a:solidFill>
      </dgm:spPr>
      <dgm:t>
        <a:bodyPr/>
        <a:lstStyle/>
        <a:p>
          <a:r>
            <a:rPr lang="bn-BD" dirty="0" smtClean="0">
              <a:solidFill>
                <a:srgbClr val="FF0000"/>
              </a:solidFill>
              <a:latin typeface="NikoshBAN" panose="02000000000000000000" pitchFamily="2" charset="0"/>
              <a:cs typeface="NikoshBAN" panose="02000000000000000000" pitchFamily="2" charset="0"/>
            </a:rPr>
            <a:t>তুর্কী মুসলিম শাসনের প্রকৃত প্রতিষ্ঠাতা</a:t>
          </a:r>
          <a:endParaRPr lang="en-GB" dirty="0">
            <a:solidFill>
              <a:srgbClr val="FF0000"/>
            </a:solidFill>
            <a:latin typeface="NikoshBAN" panose="02000000000000000000" pitchFamily="2" charset="0"/>
            <a:cs typeface="NikoshBAN" panose="02000000000000000000" pitchFamily="2" charset="0"/>
          </a:endParaRPr>
        </a:p>
      </dgm:t>
    </dgm:pt>
    <dgm:pt modelId="{FF1762A6-4412-4D5F-9936-3ACB5288FE34}" type="parTrans" cxnId="{13C8FB1F-70DF-40AC-9758-A74F87782B0D}">
      <dgm:prSet/>
      <dgm:spPr/>
      <dgm:t>
        <a:bodyPr/>
        <a:lstStyle/>
        <a:p>
          <a:endParaRPr lang="en-GB"/>
        </a:p>
      </dgm:t>
    </dgm:pt>
    <dgm:pt modelId="{58C265AE-E964-4B61-87A1-C4CFCF45600A}" type="sibTrans" cxnId="{13C8FB1F-70DF-40AC-9758-A74F87782B0D}">
      <dgm:prSet/>
      <dgm:spPr/>
      <dgm:t>
        <a:bodyPr/>
        <a:lstStyle/>
        <a:p>
          <a:endParaRPr lang="en-GB"/>
        </a:p>
      </dgm:t>
    </dgm:pt>
    <dgm:pt modelId="{3A6928EF-5C3A-45FB-AB4C-9E3C74C9861F}">
      <dgm:prSet phldrT="[Text]"/>
      <dgm:spPr>
        <a:solidFill>
          <a:schemeClr val="accent2">
            <a:lumMod val="20000"/>
            <a:lumOff val="80000"/>
          </a:schemeClr>
        </a:solidFill>
      </dgm:spPr>
      <dgm:t>
        <a:bodyPr/>
        <a:lstStyle/>
        <a:p>
          <a:r>
            <a:rPr lang="bn-BD" dirty="0" smtClean="0">
              <a:solidFill>
                <a:srgbClr val="FF0000"/>
              </a:solidFill>
              <a:latin typeface="NikoshBAN" panose="02000000000000000000" pitchFamily="2" charset="0"/>
              <a:cs typeface="NikoshBAN" panose="02000000000000000000" pitchFamily="2" charset="0"/>
            </a:rPr>
            <a:t>সংগঠক</a:t>
          </a:r>
          <a:endParaRPr lang="en-GB" dirty="0">
            <a:solidFill>
              <a:srgbClr val="FF0000"/>
            </a:solidFill>
            <a:latin typeface="NikoshBAN" panose="02000000000000000000" pitchFamily="2" charset="0"/>
            <a:cs typeface="NikoshBAN" panose="02000000000000000000" pitchFamily="2" charset="0"/>
          </a:endParaRPr>
        </a:p>
      </dgm:t>
    </dgm:pt>
    <dgm:pt modelId="{3C4D766D-A562-493F-A894-4609D583906B}" type="parTrans" cxnId="{5A4DD1A9-3602-4B21-AA3A-713799FA672C}">
      <dgm:prSet/>
      <dgm:spPr/>
      <dgm:t>
        <a:bodyPr/>
        <a:lstStyle/>
        <a:p>
          <a:endParaRPr lang="en-GB"/>
        </a:p>
      </dgm:t>
    </dgm:pt>
    <dgm:pt modelId="{A6AD45F4-17F1-47E6-A67E-3684DCF2C5E0}" type="sibTrans" cxnId="{5A4DD1A9-3602-4B21-AA3A-713799FA672C}">
      <dgm:prSet/>
      <dgm:spPr/>
      <dgm:t>
        <a:bodyPr/>
        <a:lstStyle/>
        <a:p>
          <a:endParaRPr lang="en-GB"/>
        </a:p>
      </dgm:t>
    </dgm:pt>
    <dgm:pt modelId="{59E23438-F3FA-4DE0-A83B-D5525C7D3B34}">
      <dgm:prSet phldrT="[Text]"/>
      <dgm:spPr>
        <a:solidFill>
          <a:schemeClr val="accent2">
            <a:lumMod val="20000"/>
            <a:lumOff val="80000"/>
          </a:schemeClr>
        </a:solidFill>
      </dgm:spPr>
      <dgm:t>
        <a:bodyPr/>
        <a:lstStyle/>
        <a:p>
          <a:r>
            <a:rPr lang="bn-BD" dirty="0" smtClean="0">
              <a:solidFill>
                <a:srgbClr val="FF0000"/>
              </a:solidFill>
              <a:latin typeface="NikoshBAN" panose="02000000000000000000" pitchFamily="2" charset="0"/>
              <a:cs typeface="NikoshBAN" panose="02000000000000000000" pitchFamily="2" charset="0"/>
            </a:rPr>
            <a:t>স্থাপত্য ও শিল্পের পৃষ্ঠপোষক</a:t>
          </a:r>
          <a:endParaRPr lang="en-GB" dirty="0">
            <a:solidFill>
              <a:srgbClr val="FF0000"/>
            </a:solidFill>
            <a:latin typeface="NikoshBAN" panose="02000000000000000000" pitchFamily="2" charset="0"/>
            <a:cs typeface="NikoshBAN" panose="02000000000000000000" pitchFamily="2" charset="0"/>
          </a:endParaRPr>
        </a:p>
      </dgm:t>
    </dgm:pt>
    <dgm:pt modelId="{2962B876-D2E2-40DE-9505-CB11B0A6A1A9}" type="parTrans" cxnId="{C8B6851A-0D1E-4ADA-8C64-8DAAA5E9B39C}">
      <dgm:prSet/>
      <dgm:spPr/>
      <dgm:t>
        <a:bodyPr/>
        <a:lstStyle/>
        <a:p>
          <a:endParaRPr lang="en-GB"/>
        </a:p>
      </dgm:t>
    </dgm:pt>
    <dgm:pt modelId="{28565095-06FF-417C-B401-BE6F91DC643D}" type="sibTrans" cxnId="{C8B6851A-0D1E-4ADA-8C64-8DAAA5E9B39C}">
      <dgm:prSet/>
      <dgm:spPr/>
      <dgm:t>
        <a:bodyPr/>
        <a:lstStyle/>
        <a:p>
          <a:endParaRPr lang="en-GB"/>
        </a:p>
      </dgm:t>
    </dgm:pt>
    <dgm:pt modelId="{84D196FF-7ADE-4AC2-B0AA-1BDB517FB38F}">
      <dgm:prSet/>
      <dgm:spPr>
        <a:solidFill>
          <a:schemeClr val="accent2">
            <a:lumMod val="20000"/>
            <a:lumOff val="80000"/>
          </a:schemeClr>
        </a:solidFill>
      </dgm:spPr>
      <dgm:t>
        <a:bodyPr/>
        <a:lstStyle/>
        <a:p>
          <a:r>
            <a:rPr lang="bn-BD" dirty="0" smtClean="0">
              <a:solidFill>
                <a:srgbClr val="FF0000"/>
              </a:solidFill>
              <a:latin typeface="NikoshBAN" panose="02000000000000000000" pitchFamily="2" charset="0"/>
              <a:cs typeface="NikoshBAN" panose="02000000000000000000" pitchFamily="2" charset="0"/>
            </a:rPr>
            <a:t>ন্যায় বিচারক</a:t>
          </a:r>
          <a:endParaRPr lang="en-GB" dirty="0">
            <a:solidFill>
              <a:srgbClr val="FF0000"/>
            </a:solidFill>
            <a:latin typeface="NikoshBAN" panose="02000000000000000000" pitchFamily="2" charset="0"/>
            <a:cs typeface="NikoshBAN" panose="02000000000000000000" pitchFamily="2" charset="0"/>
          </a:endParaRPr>
        </a:p>
      </dgm:t>
    </dgm:pt>
    <dgm:pt modelId="{F9203D30-F65A-495E-806C-9628CE45A3C8}" type="parTrans" cxnId="{D193C2FF-483D-45F5-B965-1664B2DE0A68}">
      <dgm:prSet/>
      <dgm:spPr/>
      <dgm:t>
        <a:bodyPr/>
        <a:lstStyle/>
        <a:p>
          <a:endParaRPr lang="en-GB"/>
        </a:p>
      </dgm:t>
    </dgm:pt>
    <dgm:pt modelId="{3289B519-A1EB-49BE-A4D4-97BE1F2C6881}" type="sibTrans" cxnId="{D193C2FF-483D-45F5-B965-1664B2DE0A68}">
      <dgm:prSet/>
      <dgm:spPr/>
      <dgm:t>
        <a:bodyPr/>
        <a:lstStyle/>
        <a:p>
          <a:endParaRPr lang="en-GB"/>
        </a:p>
      </dgm:t>
    </dgm:pt>
    <dgm:pt modelId="{AFF4E7BC-92AC-4FBD-B3AA-5BA4E635BD8F}">
      <dgm:prSet/>
      <dgm:spPr>
        <a:solidFill>
          <a:schemeClr val="accent2">
            <a:lumMod val="20000"/>
            <a:lumOff val="80000"/>
          </a:schemeClr>
        </a:solidFill>
      </dgm:spPr>
      <dgm:t>
        <a:bodyPr/>
        <a:lstStyle/>
        <a:p>
          <a:r>
            <a:rPr lang="bn-BD" dirty="0" smtClean="0">
              <a:solidFill>
                <a:srgbClr val="FF0000"/>
              </a:solidFill>
              <a:latin typeface="NikoshBAN" panose="02000000000000000000" pitchFamily="2" charset="0"/>
              <a:cs typeface="NikoshBAN" panose="02000000000000000000" pitchFamily="2" charset="0"/>
            </a:rPr>
            <a:t>মুদ্রার প্রচলক</a:t>
          </a:r>
          <a:endParaRPr lang="en-GB" dirty="0">
            <a:solidFill>
              <a:srgbClr val="FF0000"/>
            </a:solidFill>
            <a:latin typeface="NikoshBAN" panose="02000000000000000000" pitchFamily="2" charset="0"/>
            <a:cs typeface="NikoshBAN" panose="02000000000000000000" pitchFamily="2" charset="0"/>
          </a:endParaRPr>
        </a:p>
      </dgm:t>
    </dgm:pt>
    <dgm:pt modelId="{231B2D10-2D94-44EF-A164-07F0469A1C19}" type="parTrans" cxnId="{3D1877FD-2092-4CCA-AF96-65C139F20D7D}">
      <dgm:prSet/>
      <dgm:spPr/>
      <dgm:t>
        <a:bodyPr/>
        <a:lstStyle/>
        <a:p>
          <a:endParaRPr lang="en-GB"/>
        </a:p>
      </dgm:t>
    </dgm:pt>
    <dgm:pt modelId="{B47C8F28-8F11-46BA-AFDD-08D9F0232FD5}" type="sibTrans" cxnId="{3D1877FD-2092-4CCA-AF96-65C139F20D7D}">
      <dgm:prSet/>
      <dgm:spPr/>
      <dgm:t>
        <a:bodyPr/>
        <a:lstStyle/>
        <a:p>
          <a:endParaRPr lang="en-GB"/>
        </a:p>
      </dgm:t>
    </dgm:pt>
    <dgm:pt modelId="{6CA35CAA-995D-416B-9EEF-385044B80947}" type="pres">
      <dgm:prSet presAssocID="{882ADB30-B45D-4A05-9B8D-65CB2035B29D}" presName="cycle" presStyleCnt="0">
        <dgm:presLayoutVars>
          <dgm:chMax val="1"/>
          <dgm:dir/>
          <dgm:animLvl val="ctr"/>
          <dgm:resizeHandles val="exact"/>
        </dgm:presLayoutVars>
      </dgm:prSet>
      <dgm:spPr/>
      <dgm:t>
        <a:bodyPr/>
        <a:lstStyle/>
        <a:p>
          <a:endParaRPr lang="en-GB"/>
        </a:p>
      </dgm:t>
    </dgm:pt>
    <dgm:pt modelId="{81C9E96F-3E10-4AC4-8CC1-A7DE31894E16}" type="pres">
      <dgm:prSet presAssocID="{EF6CE957-2D47-4497-BD44-52B31BC2EF47}" presName="centerShape" presStyleLbl="node0" presStyleIdx="0" presStyleCnt="1"/>
      <dgm:spPr/>
      <dgm:t>
        <a:bodyPr/>
        <a:lstStyle/>
        <a:p>
          <a:endParaRPr lang="en-GB"/>
        </a:p>
      </dgm:t>
    </dgm:pt>
    <dgm:pt modelId="{EE5F895B-4C6C-4AF9-96D8-27A086D9DF17}" type="pres">
      <dgm:prSet presAssocID="{A54E3C53-95B1-4125-8802-21D53B1C9E07}" presName="Name9" presStyleLbl="parChTrans1D2" presStyleIdx="0" presStyleCnt="6"/>
      <dgm:spPr/>
      <dgm:t>
        <a:bodyPr/>
        <a:lstStyle/>
        <a:p>
          <a:endParaRPr lang="en-GB"/>
        </a:p>
      </dgm:t>
    </dgm:pt>
    <dgm:pt modelId="{AB7CB12C-CA3D-42F0-A5BD-25B2482CE755}" type="pres">
      <dgm:prSet presAssocID="{A54E3C53-95B1-4125-8802-21D53B1C9E07}" presName="connTx" presStyleLbl="parChTrans1D2" presStyleIdx="0" presStyleCnt="6"/>
      <dgm:spPr/>
      <dgm:t>
        <a:bodyPr/>
        <a:lstStyle/>
        <a:p>
          <a:endParaRPr lang="en-GB"/>
        </a:p>
      </dgm:t>
    </dgm:pt>
    <dgm:pt modelId="{4E496089-A6A0-427A-B2AC-5DB6E95F5BCA}" type="pres">
      <dgm:prSet presAssocID="{D878C5FD-7061-4060-B960-B8F4D60E5568}" presName="node" presStyleLbl="node1" presStyleIdx="0" presStyleCnt="6">
        <dgm:presLayoutVars>
          <dgm:bulletEnabled val="1"/>
        </dgm:presLayoutVars>
      </dgm:prSet>
      <dgm:spPr/>
      <dgm:t>
        <a:bodyPr/>
        <a:lstStyle/>
        <a:p>
          <a:endParaRPr lang="en-GB"/>
        </a:p>
      </dgm:t>
    </dgm:pt>
    <dgm:pt modelId="{F9A81F4B-A953-4ECF-B6DF-676B6E919179}" type="pres">
      <dgm:prSet presAssocID="{FF1762A6-4412-4D5F-9936-3ACB5288FE34}" presName="Name9" presStyleLbl="parChTrans1D2" presStyleIdx="1" presStyleCnt="6"/>
      <dgm:spPr/>
      <dgm:t>
        <a:bodyPr/>
        <a:lstStyle/>
        <a:p>
          <a:endParaRPr lang="en-GB"/>
        </a:p>
      </dgm:t>
    </dgm:pt>
    <dgm:pt modelId="{8BC51D32-F322-4675-A930-1897E9184913}" type="pres">
      <dgm:prSet presAssocID="{FF1762A6-4412-4D5F-9936-3ACB5288FE34}" presName="connTx" presStyleLbl="parChTrans1D2" presStyleIdx="1" presStyleCnt="6"/>
      <dgm:spPr/>
      <dgm:t>
        <a:bodyPr/>
        <a:lstStyle/>
        <a:p>
          <a:endParaRPr lang="en-GB"/>
        </a:p>
      </dgm:t>
    </dgm:pt>
    <dgm:pt modelId="{E21F3D14-4F9B-45A7-B6F7-F598580AAB96}" type="pres">
      <dgm:prSet presAssocID="{7E721096-E83E-4147-943B-DBAEA6F2295B}" presName="node" presStyleLbl="node1" presStyleIdx="1" presStyleCnt="6">
        <dgm:presLayoutVars>
          <dgm:bulletEnabled val="1"/>
        </dgm:presLayoutVars>
      </dgm:prSet>
      <dgm:spPr/>
      <dgm:t>
        <a:bodyPr/>
        <a:lstStyle/>
        <a:p>
          <a:endParaRPr lang="en-GB"/>
        </a:p>
      </dgm:t>
    </dgm:pt>
    <dgm:pt modelId="{D1F9B44B-F758-458D-828B-73DD852E4CDD}" type="pres">
      <dgm:prSet presAssocID="{3C4D766D-A562-493F-A894-4609D583906B}" presName="Name9" presStyleLbl="parChTrans1D2" presStyleIdx="2" presStyleCnt="6"/>
      <dgm:spPr/>
      <dgm:t>
        <a:bodyPr/>
        <a:lstStyle/>
        <a:p>
          <a:endParaRPr lang="en-GB"/>
        </a:p>
      </dgm:t>
    </dgm:pt>
    <dgm:pt modelId="{1C4858C7-D981-4DCC-9E1E-381251F612E2}" type="pres">
      <dgm:prSet presAssocID="{3C4D766D-A562-493F-A894-4609D583906B}" presName="connTx" presStyleLbl="parChTrans1D2" presStyleIdx="2" presStyleCnt="6"/>
      <dgm:spPr/>
      <dgm:t>
        <a:bodyPr/>
        <a:lstStyle/>
        <a:p>
          <a:endParaRPr lang="en-GB"/>
        </a:p>
      </dgm:t>
    </dgm:pt>
    <dgm:pt modelId="{29A74028-0506-4779-BA66-EDBC3A440363}" type="pres">
      <dgm:prSet presAssocID="{3A6928EF-5C3A-45FB-AB4C-9E3C74C9861F}" presName="node" presStyleLbl="node1" presStyleIdx="2" presStyleCnt="6">
        <dgm:presLayoutVars>
          <dgm:bulletEnabled val="1"/>
        </dgm:presLayoutVars>
      </dgm:prSet>
      <dgm:spPr/>
      <dgm:t>
        <a:bodyPr/>
        <a:lstStyle/>
        <a:p>
          <a:endParaRPr lang="en-GB"/>
        </a:p>
      </dgm:t>
    </dgm:pt>
    <dgm:pt modelId="{3579E646-3F64-4923-969B-A050F99C03A5}" type="pres">
      <dgm:prSet presAssocID="{2962B876-D2E2-40DE-9505-CB11B0A6A1A9}" presName="Name9" presStyleLbl="parChTrans1D2" presStyleIdx="3" presStyleCnt="6"/>
      <dgm:spPr/>
      <dgm:t>
        <a:bodyPr/>
        <a:lstStyle/>
        <a:p>
          <a:endParaRPr lang="en-GB"/>
        </a:p>
      </dgm:t>
    </dgm:pt>
    <dgm:pt modelId="{2FFA20CA-2627-4B93-B6BD-9DFE0841E240}" type="pres">
      <dgm:prSet presAssocID="{2962B876-D2E2-40DE-9505-CB11B0A6A1A9}" presName="connTx" presStyleLbl="parChTrans1D2" presStyleIdx="3" presStyleCnt="6"/>
      <dgm:spPr/>
      <dgm:t>
        <a:bodyPr/>
        <a:lstStyle/>
        <a:p>
          <a:endParaRPr lang="en-GB"/>
        </a:p>
      </dgm:t>
    </dgm:pt>
    <dgm:pt modelId="{EA30A5AD-3F85-4AC9-AC89-60B99F77B325}" type="pres">
      <dgm:prSet presAssocID="{59E23438-F3FA-4DE0-A83B-D5525C7D3B34}" presName="node" presStyleLbl="node1" presStyleIdx="3" presStyleCnt="6">
        <dgm:presLayoutVars>
          <dgm:bulletEnabled val="1"/>
        </dgm:presLayoutVars>
      </dgm:prSet>
      <dgm:spPr/>
      <dgm:t>
        <a:bodyPr/>
        <a:lstStyle/>
        <a:p>
          <a:endParaRPr lang="en-GB"/>
        </a:p>
      </dgm:t>
    </dgm:pt>
    <dgm:pt modelId="{D2A759F7-C18B-44B4-8CE7-3A6019397E89}" type="pres">
      <dgm:prSet presAssocID="{F9203D30-F65A-495E-806C-9628CE45A3C8}" presName="Name9" presStyleLbl="parChTrans1D2" presStyleIdx="4" presStyleCnt="6"/>
      <dgm:spPr/>
      <dgm:t>
        <a:bodyPr/>
        <a:lstStyle/>
        <a:p>
          <a:endParaRPr lang="en-GB"/>
        </a:p>
      </dgm:t>
    </dgm:pt>
    <dgm:pt modelId="{D7BFBBEC-32CD-407A-B0C5-60CAA9943CC8}" type="pres">
      <dgm:prSet presAssocID="{F9203D30-F65A-495E-806C-9628CE45A3C8}" presName="connTx" presStyleLbl="parChTrans1D2" presStyleIdx="4" presStyleCnt="6"/>
      <dgm:spPr/>
      <dgm:t>
        <a:bodyPr/>
        <a:lstStyle/>
        <a:p>
          <a:endParaRPr lang="en-GB"/>
        </a:p>
      </dgm:t>
    </dgm:pt>
    <dgm:pt modelId="{094A9952-607A-4386-8844-09139BC2277C}" type="pres">
      <dgm:prSet presAssocID="{84D196FF-7ADE-4AC2-B0AA-1BDB517FB38F}" presName="node" presStyleLbl="node1" presStyleIdx="4" presStyleCnt="6">
        <dgm:presLayoutVars>
          <dgm:bulletEnabled val="1"/>
        </dgm:presLayoutVars>
      </dgm:prSet>
      <dgm:spPr/>
      <dgm:t>
        <a:bodyPr/>
        <a:lstStyle/>
        <a:p>
          <a:endParaRPr lang="en-GB"/>
        </a:p>
      </dgm:t>
    </dgm:pt>
    <dgm:pt modelId="{62DF2110-4AFA-4EC3-9EC9-D8F5516E23AE}" type="pres">
      <dgm:prSet presAssocID="{231B2D10-2D94-44EF-A164-07F0469A1C19}" presName="Name9" presStyleLbl="parChTrans1D2" presStyleIdx="5" presStyleCnt="6"/>
      <dgm:spPr/>
      <dgm:t>
        <a:bodyPr/>
        <a:lstStyle/>
        <a:p>
          <a:endParaRPr lang="en-GB"/>
        </a:p>
      </dgm:t>
    </dgm:pt>
    <dgm:pt modelId="{FCF8B86C-6D63-430D-9244-255CB176D5BA}" type="pres">
      <dgm:prSet presAssocID="{231B2D10-2D94-44EF-A164-07F0469A1C19}" presName="connTx" presStyleLbl="parChTrans1D2" presStyleIdx="5" presStyleCnt="6"/>
      <dgm:spPr/>
      <dgm:t>
        <a:bodyPr/>
        <a:lstStyle/>
        <a:p>
          <a:endParaRPr lang="en-GB"/>
        </a:p>
      </dgm:t>
    </dgm:pt>
    <dgm:pt modelId="{024D6EC9-95BE-4E6F-9877-A67A0EB36EC0}" type="pres">
      <dgm:prSet presAssocID="{AFF4E7BC-92AC-4FBD-B3AA-5BA4E635BD8F}" presName="node" presStyleLbl="node1" presStyleIdx="5" presStyleCnt="6">
        <dgm:presLayoutVars>
          <dgm:bulletEnabled val="1"/>
        </dgm:presLayoutVars>
      </dgm:prSet>
      <dgm:spPr/>
      <dgm:t>
        <a:bodyPr/>
        <a:lstStyle/>
        <a:p>
          <a:endParaRPr lang="en-GB"/>
        </a:p>
      </dgm:t>
    </dgm:pt>
  </dgm:ptLst>
  <dgm:cxnLst>
    <dgm:cxn modelId="{CFD9AA7E-C7E7-40F9-BF51-C3B9D31B6C53}" type="presOf" srcId="{2962B876-D2E2-40DE-9505-CB11B0A6A1A9}" destId="{2FFA20CA-2627-4B93-B6BD-9DFE0841E240}" srcOrd="1" destOrd="0" presId="urn:microsoft.com/office/officeart/2005/8/layout/radial1"/>
    <dgm:cxn modelId="{90866B41-D569-4B4F-A623-744E7E5FB9DD}" srcId="{EF6CE957-2D47-4497-BD44-52B31BC2EF47}" destId="{D878C5FD-7061-4060-B960-B8F4D60E5568}" srcOrd="0" destOrd="0" parTransId="{A54E3C53-95B1-4125-8802-21D53B1C9E07}" sibTransId="{A79A8B40-5C26-4EDE-BCED-E99D9EEEA251}"/>
    <dgm:cxn modelId="{D193C2FF-483D-45F5-B965-1664B2DE0A68}" srcId="{EF6CE957-2D47-4497-BD44-52B31BC2EF47}" destId="{84D196FF-7ADE-4AC2-B0AA-1BDB517FB38F}" srcOrd="4" destOrd="0" parTransId="{F9203D30-F65A-495E-806C-9628CE45A3C8}" sibTransId="{3289B519-A1EB-49BE-A4D4-97BE1F2C6881}"/>
    <dgm:cxn modelId="{4539E2B2-7234-4142-A3DD-9B00FAF56891}" type="presOf" srcId="{3C4D766D-A562-493F-A894-4609D583906B}" destId="{D1F9B44B-F758-458D-828B-73DD852E4CDD}" srcOrd="0" destOrd="0" presId="urn:microsoft.com/office/officeart/2005/8/layout/radial1"/>
    <dgm:cxn modelId="{955FD565-0D6B-42E6-B073-A1AA81D2C1DF}" type="presOf" srcId="{A54E3C53-95B1-4125-8802-21D53B1C9E07}" destId="{AB7CB12C-CA3D-42F0-A5BD-25B2482CE755}" srcOrd="1" destOrd="0" presId="urn:microsoft.com/office/officeart/2005/8/layout/radial1"/>
    <dgm:cxn modelId="{86EA48F0-CD22-45A0-BB46-419112077B5D}" type="presOf" srcId="{3A6928EF-5C3A-45FB-AB4C-9E3C74C9861F}" destId="{29A74028-0506-4779-BA66-EDBC3A440363}" srcOrd="0" destOrd="0" presId="urn:microsoft.com/office/officeart/2005/8/layout/radial1"/>
    <dgm:cxn modelId="{F08CFA8B-64E9-4E52-BC12-6A3ED7288F7F}" type="presOf" srcId="{FF1762A6-4412-4D5F-9936-3ACB5288FE34}" destId="{8BC51D32-F322-4675-A930-1897E9184913}" srcOrd="1" destOrd="0" presId="urn:microsoft.com/office/officeart/2005/8/layout/radial1"/>
    <dgm:cxn modelId="{995AC320-181F-46F2-9AF8-474CB368F379}" type="presOf" srcId="{231B2D10-2D94-44EF-A164-07F0469A1C19}" destId="{62DF2110-4AFA-4EC3-9EC9-D8F5516E23AE}" srcOrd="0" destOrd="0" presId="urn:microsoft.com/office/officeart/2005/8/layout/radial1"/>
    <dgm:cxn modelId="{80EECBC5-AC35-4DC7-AC3E-414E813B6D46}" type="presOf" srcId="{3C4D766D-A562-493F-A894-4609D583906B}" destId="{1C4858C7-D981-4DCC-9E1E-381251F612E2}" srcOrd="1" destOrd="0" presId="urn:microsoft.com/office/officeart/2005/8/layout/radial1"/>
    <dgm:cxn modelId="{13C8FB1F-70DF-40AC-9758-A74F87782B0D}" srcId="{EF6CE957-2D47-4497-BD44-52B31BC2EF47}" destId="{7E721096-E83E-4147-943B-DBAEA6F2295B}" srcOrd="1" destOrd="0" parTransId="{FF1762A6-4412-4D5F-9936-3ACB5288FE34}" sibTransId="{58C265AE-E964-4B61-87A1-C4CFCF45600A}"/>
    <dgm:cxn modelId="{4D357B82-C8DD-4E49-AD08-694A5DFE76B5}" type="presOf" srcId="{A54E3C53-95B1-4125-8802-21D53B1C9E07}" destId="{EE5F895B-4C6C-4AF9-96D8-27A086D9DF17}" srcOrd="0" destOrd="0" presId="urn:microsoft.com/office/officeart/2005/8/layout/radial1"/>
    <dgm:cxn modelId="{3D1877FD-2092-4CCA-AF96-65C139F20D7D}" srcId="{EF6CE957-2D47-4497-BD44-52B31BC2EF47}" destId="{AFF4E7BC-92AC-4FBD-B3AA-5BA4E635BD8F}" srcOrd="5" destOrd="0" parTransId="{231B2D10-2D94-44EF-A164-07F0469A1C19}" sibTransId="{B47C8F28-8F11-46BA-AFDD-08D9F0232FD5}"/>
    <dgm:cxn modelId="{4C9820BA-4C48-4E88-B8B4-6177C07D0AB6}" type="presOf" srcId="{7E721096-E83E-4147-943B-DBAEA6F2295B}" destId="{E21F3D14-4F9B-45A7-B6F7-F598580AAB96}" srcOrd="0" destOrd="0" presId="urn:microsoft.com/office/officeart/2005/8/layout/radial1"/>
    <dgm:cxn modelId="{BA7EAB79-23F3-4B1E-872F-BBE21401A23D}" type="presOf" srcId="{F9203D30-F65A-495E-806C-9628CE45A3C8}" destId="{D2A759F7-C18B-44B4-8CE7-3A6019397E89}" srcOrd="0" destOrd="0" presId="urn:microsoft.com/office/officeart/2005/8/layout/radial1"/>
    <dgm:cxn modelId="{AD6F4962-F115-47E1-B1ED-CA28C9D130D0}" type="presOf" srcId="{2962B876-D2E2-40DE-9505-CB11B0A6A1A9}" destId="{3579E646-3F64-4923-969B-A050F99C03A5}" srcOrd="0" destOrd="0" presId="urn:microsoft.com/office/officeart/2005/8/layout/radial1"/>
    <dgm:cxn modelId="{C027A554-4DD4-4E73-B344-AF3DC85E9C94}" srcId="{882ADB30-B45D-4A05-9B8D-65CB2035B29D}" destId="{EF6CE957-2D47-4497-BD44-52B31BC2EF47}" srcOrd="0" destOrd="0" parTransId="{145F174D-601D-4768-A789-B1795E5DC2C6}" sibTransId="{2E54CD3B-DD1E-4D11-80F5-89FFAA7816B0}"/>
    <dgm:cxn modelId="{AD6686C9-A7A0-4134-B70A-BEEC46DEB114}" type="presOf" srcId="{59E23438-F3FA-4DE0-A83B-D5525C7D3B34}" destId="{EA30A5AD-3F85-4AC9-AC89-60B99F77B325}" srcOrd="0" destOrd="0" presId="urn:microsoft.com/office/officeart/2005/8/layout/radial1"/>
    <dgm:cxn modelId="{5A4DD1A9-3602-4B21-AA3A-713799FA672C}" srcId="{EF6CE957-2D47-4497-BD44-52B31BC2EF47}" destId="{3A6928EF-5C3A-45FB-AB4C-9E3C74C9861F}" srcOrd="2" destOrd="0" parTransId="{3C4D766D-A562-493F-A894-4609D583906B}" sibTransId="{A6AD45F4-17F1-47E6-A67E-3684DCF2C5E0}"/>
    <dgm:cxn modelId="{88A83AF2-6D8B-4B94-BA08-1043DF536511}" type="presOf" srcId="{F9203D30-F65A-495E-806C-9628CE45A3C8}" destId="{D7BFBBEC-32CD-407A-B0C5-60CAA9943CC8}" srcOrd="1" destOrd="0" presId="urn:microsoft.com/office/officeart/2005/8/layout/radial1"/>
    <dgm:cxn modelId="{E61153D0-6DE5-464D-9BF6-37696DA61072}" type="presOf" srcId="{FF1762A6-4412-4D5F-9936-3ACB5288FE34}" destId="{F9A81F4B-A953-4ECF-B6DF-676B6E919179}" srcOrd="0" destOrd="0" presId="urn:microsoft.com/office/officeart/2005/8/layout/radial1"/>
    <dgm:cxn modelId="{288F4326-8288-4076-9EC8-8C19FD5B95B7}" type="presOf" srcId="{882ADB30-B45D-4A05-9B8D-65CB2035B29D}" destId="{6CA35CAA-995D-416B-9EEF-385044B80947}" srcOrd="0" destOrd="0" presId="urn:microsoft.com/office/officeart/2005/8/layout/radial1"/>
    <dgm:cxn modelId="{A94828B3-4530-4676-854B-ACBA7445E0BA}" type="presOf" srcId="{EF6CE957-2D47-4497-BD44-52B31BC2EF47}" destId="{81C9E96F-3E10-4AC4-8CC1-A7DE31894E16}" srcOrd="0" destOrd="0" presId="urn:microsoft.com/office/officeart/2005/8/layout/radial1"/>
    <dgm:cxn modelId="{232E9C40-072B-40D7-B396-F85276B5B48D}" type="presOf" srcId="{D878C5FD-7061-4060-B960-B8F4D60E5568}" destId="{4E496089-A6A0-427A-B2AC-5DB6E95F5BCA}" srcOrd="0" destOrd="0" presId="urn:microsoft.com/office/officeart/2005/8/layout/radial1"/>
    <dgm:cxn modelId="{FCE6EA73-8486-4E96-9532-17AFF3F19A37}" type="presOf" srcId="{AFF4E7BC-92AC-4FBD-B3AA-5BA4E635BD8F}" destId="{024D6EC9-95BE-4E6F-9877-A67A0EB36EC0}" srcOrd="0" destOrd="0" presId="urn:microsoft.com/office/officeart/2005/8/layout/radial1"/>
    <dgm:cxn modelId="{C3780335-B652-4EA8-87BA-47F6EC0AFD56}" type="presOf" srcId="{231B2D10-2D94-44EF-A164-07F0469A1C19}" destId="{FCF8B86C-6D63-430D-9244-255CB176D5BA}" srcOrd="1" destOrd="0" presId="urn:microsoft.com/office/officeart/2005/8/layout/radial1"/>
    <dgm:cxn modelId="{C8B6851A-0D1E-4ADA-8C64-8DAAA5E9B39C}" srcId="{EF6CE957-2D47-4497-BD44-52B31BC2EF47}" destId="{59E23438-F3FA-4DE0-A83B-D5525C7D3B34}" srcOrd="3" destOrd="0" parTransId="{2962B876-D2E2-40DE-9505-CB11B0A6A1A9}" sibTransId="{28565095-06FF-417C-B401-BE6F91DC643D}"/>
    <dgm:cxn modelId="{DB8F1C94-F821-47CA-B509-BEFD06D48FBF}" type="presOf" srcId="{84D196FF-7ADE-4AC2-B0AA-1BDB517FB38F}" destId="{094A9952-607A-4386-8844-09139BC2277C}" srcOrd="0" destOrd="0" presId="urn:microsoft.com/office/officeart/2005/8/layout/radial1"/>
    <dgm:cxn modelId="{8D790718-A32F-46FC-ABF8-33425EA8FBCF}" type="presParOf" srcId="{6CA35CAA-995D-416B-9EEF-385044B80947}" destId="{81C9E96F-3E10-4AC4-8CC1-A7DE31894E16}" srcOrd="0" destOrd="0" presId="urn:microsoft.com/office/officeart/2005/8/layout/radial1"/>
    <dgm:cxn modelId="{79C6518D-D5FC-4607-B1F6-948DFCBE4A51}" type="presParOf" srcId="{6CA35CAA-995D-416B-9EEF-385044B80947}" destId="{EE5F895B-4C6C-4AF9-96D8-27A086D9DF17}" srcOrd="1" destOrd="0" presId="urn:microsoft.com/office/officeart/2005/8/layout/radial1"/>
    <dgm:cxn modelId="{1250F7A7-967A-4630-960B-40A55A9F5709}" type="presParOf" srcId="{EE5F895B-4C6C-4AF9-96D8-27A086D9DF17}" destId="{AB7CB12C-CA3D-42F0-A5BD-25B2482CE755}" srcOrd="0" destOrd="0" presId="urn:microsoft.com/office/officeart/2005/8/layout/radial1"/>
    <dgm:cxn modelId="{0AD8C873-5112-4D0C-A657-4BDBCF85C0E3}" type="presParOf" srcId="{6CA35CAA-995D-416B-9EEF-385044B80947}" destId="{4E496089-A6A0-427A-B2AC-5DB6E95F5BCA}" srcOrd="2" destOrd="0" presId="urn:microsoft.com/office/officeart/2005/8/layout/radial1"/>
    <dgm:cxn modelId="{19237334-BCA4-4A8E-B391-574FF2B8E578}" type="presParOf" srcId="{6CA35CAA-995D-416B-9EEF-385044B80947}" destId="{F9A81F4B-A953-4ECF-B6DF-676B6E919179}" srcOrd="3" destOrd="0" presId="urn:microsoft.com/office/officeart/2005/8/layout/radial1"/>
    <dgm:cxn modelId="{CD2E53FA-E6FE-428A-BFDF-AD808FE6C5B8}" type="presParOf" srcId="{F9A81F4B-A953-4ECF-B6DF-676B6E919179}" destId="{8BC51D32-F322-4675-A930-1897E9184913}" srcOrd="0" destOrd="0" presId="urn:microsoft.com/office/officeart/2005/8/layout/radial1"/>
    <dgm:cxn modelId="{D3E0AF24-494B-45D6-9688-30A6A8028BCF}" type="presParOf" srcId="{6CA35CAA-995D-416B-9EEF-385044B80947}" destId="{E21F3D14-4F9B-45A7-B6F7-F598580AAB96}" srcOrd="4" destOrd="0" presId="urn:microsoft.com/office/officeart/2005/8/layout/radial1"/>
    <dgm:cxn modelId="{A7391A8A-AB07-49E0-8262-BD96FE1F2BC2}" type="presParOf" srcId="{6CA35CAA-995D-416B-9EEF-385044B80947}" destId="{D1F9B44B-F758-458D-828B-73DD852E4CDD}" srcOrd="5" destOrd="0" presId="urn:microsoft.com/office/officeart/2005/8/layout/radial1"/>
    <dgm:cxn modelId="{AD260611-6B7B-4EFA-9778-BB3DAB12970E}" type="presParOf" srcId="{D1F9B44B-F758-458D-828B-73DD852E4CDD}" destId="{1C4858C7-D981-4DCC-9E1E-381251F612E2}" srcOrd="0" destOrd="0" presId="urn:microsoft.com/office/officeart/2005/8/layout/radial1"/>
    <dgm:cxn modelId="{0335D459-3DE0-4F43-882F-2A68E09E2D47}" type="presParOf" srcId="{6CA35CAA-995D-416B-9EEF-385044B80947}" destId="{29A74028-0506-4779-BA66-EDBC3A440363}" srcOrd="6" destOrd="0" presId="urn:microsoft.com/office/officeart/2005/8/layout/radial1"/>
    <dgm:cxn modelId="{B883E896-11FB-4D53-8A01-D4D3FC8E17A3}" type="presParOf" srcId="{6CA35CAA-995D-416B-9EEF-385044B80947}" destId="{3579E646-3F64-4923-969B-A050F99C03A5}" srcOrd="7" destOrd="0" presId="urn:microsoft.com/office/officeart/2005/8/layout/radial1"/>
    <dgm:cxn modelId="{35119055-4342-4B89-9A7B-8BBC183C7237}" type="presParOf" srcId="{3579E646-3F64-4923-969B-A050F99C03A5}" destId="{2FFA20CA-2627-4B93-B6BD-9DFE0841E240}" srcOrd="0" destOrd="0" presId="urn:microsoft.com/office/officeart/2005/8/layout/radial1"/>
    <dgm:cxn modelId="{FC14A097-AAB8-4E31-B4FC-286A0ACB98A7}" type="presParOf" srcId="{6CA35CAA-995D-416B-9EEF-385044B80947}" destId="{EA30A5AD-3F85-4AC9-AC89-60B99F77B325}" srcOrd="8" destOrd="0" presId="urn:microsoft.com/office/officeart/2005/8/layout/radial1"/>
    <dgm:cxn modelId="{11AA3721-2710-475A-BE91-28E702F4A9E4}" type="presParOf" srcId="{6CA35CAA-995D-416B-9EEF-385044B80947}" destId="{D2A759F7-C18B-44B4-8CE7-3A6019397E89}" srcOrd="9" destOrd="0" presId="urn:microsoft.com/office/officeart/2005/8/layout/radial1"/>
    <dgm:cxn modelId="{773E5781-3D74-42F8-AD2B-08868D112019}" type="presParOf" srcId="{D2A759F7-C18B-44B4-8CE7-3A6019397E89}" destId="{D7BFBBEC-32CD-407A-B0C5-60CAA9943CC8}" srcOrd="0" destOrd="0" presId="urn:microsoft.com/office/officeart/2005/8/layout/radial1"/>
    <dgm:cxn modelId="{663A4F9F-6CF5-40BA-A5B6-577661C8646E}" type="presParOf" srcId="{6CA35CAA-995D-416B-9EEF-385044B80947}" destId="{094A9952-607A-4386-8844-09139BC2277C}" srcOrd="10" destOrd="0" presId="urn:microsoft.com/office/officeart/2005/8/layout/radial1"/>
    <dgm:cxn modelId="{3CE04BEA-1D4A-46CC-84B0-168B4F2B35BF}" type="presParOf" srcId="{6CA35CAA-995D-416B-9EEF-385044B80947}" destId="{62DF2110-4AFA-4EC3-9EC9-D8F5516E23AE}" srcOrd="11" destOrd="0" presId="urn:microsoft.com/office/officeart/2005/8/layout/radial1"/>
    <dgm:cxn modelId="{E28AC2DA-B029-4600-B6F6-6EEBE59C0441}" type="presParOf" srcId="{62DF2110-4AFA-4EC3-9EC9-D8F5516E23AE}" destId="{FCF8B86C-6D63-430D-9244-255CB176D5BA}" srcOrd="0" destOrd="0" presId="urn:microsoft.com/office/officeart/2005/8/layout/radial1"/>
    <dgm:cxn modelId="{A6A96C4A-9F93-4648-9CE6-C8B37D29DBCF}" type="presParOf" srcId="{6CA35CAA-995D-416B-9EEF-385044B80947}" destId="{024D6EC9-95BE-4E6F-9877-A67A0EB36EC0}"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1941A7-ADAC-4A63-9097-A9448B850BE6}"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FBE322ED-7685-4E53-B201-5311A375ACBF}">
      <dgm:prSet phldrT="[Text]"/>
      <dgm:spPr/>
      <dgm:t>
        <a:bodyPr/>
        <a:lstStyle/>
        <a:p>
          <a:r>
            <a:rPr lang="bn-BD" dirty="0" smtClean="0">
              <a:solidFill>
                <a:srgbClr val="FF0000"/>
              </a:solidFill>
              <a:latin typeface="NikoshBAN" panose="02000000000000000000" pitchFamily="2" charset="0"/>
              <a:cs typeface="NikoshBAN" panose="02000000000000000000" pitchFamily="2" charset="0"/>
            </a:rPr>
            <a:t>অভিযান</a:t>
          </a:r>
          <a:endParaRPr lang="en-GB" dirty="0">
            <a:solidFill>
              <a:srgbClr val="FF0000"/>
            </a:solidFill>
            <a:latin typeface="NikoshBAN" panose="02000000000000000000" pitchFamily="2" charset="0"/>
            <a:cs typeface="NikoshBAN" panose="02000000000000000000" pitchFamily="2" charset="0"/>
          </a:endParaRPr>
        </a:p>
      </dgm:t>
    </dgm:pt>
    <dgm:pt modelId="{51FA1D15-CDEB-4A75-ADFB-DCA015D31638}" type="parTrans" cxnId="{3826E358-663C-4469-96D9-1750DCC9B160}">
      <dgm:prSet/>
      <dgm:spPr/>
      <dgm:t>
        <a:bodyPr/>
        <a:lstStyle/>
        <a:p>
          <a:endParaRPr lang="en-GB"/>
        </a:p>
      </dgm:t>
    </dgm:pt>
    <dgm:pt modelId="{FA0554E3-82BC-4E34-8BFA-F555F7782471}" type="sibTrans" cxnId="{3826E358-663C-4469-96D9-1750DCC9B160}">
      <dgm:prSet/>
      <dgm:spPr/>
      <dgm:t>
        <a:bodyPr/>
        <a:lstStyle/>
        <a:p>
          <a:endParaRPr lang="en-GB"/>
        </a:p>
      </dgm:t>
    </dgm:pt>
    <dgm:pt modelId="{1AD2A8A0-615D-4FC8-B4A8-D0ED241EA219}">
      <dgm:prSet phldrT="[Text]"/>
      <dgm:spPr/>
      <dgm:t>
        <a:bodyPr/>
        <a:lstStyle/>
        <a:p>
          <a:r>
            <a:rPr lang="bn-BD" dirty="0" smtClean="0">
              <a:solidFill>
                <a:srgbClr val="FFFF00"/>
              </a:solidFill>
              <a:latin typeface="NikoshBAN" panose="02000000000000000000" pitchFamily="2" charset="0"/>
              <a:cs typeface="NikoshBAN" panose="02000000000000000000" pitchFamily="2" charset="0"/>
            </a:rPr>
            <a:t>বাংলায় অভিযান</a:t>
          </a:r>
          <a:endParaRPr lang="en-GB" dirty="0">
            <a:solidFill>
              <a:srgbClr val="FFFF00"/>
            </a:solidFill>
            <a:latin typeface="NikoshBAN" panose="02000000000000000000" pitchFamily="2" charset="0"/>
            <a:cs typeface="NikoshBAN" panose="02000000000000000000" pitchFamily="2" charset="0"/>
          </a:endParaRPr>
        </a:p>
      </dgm:t>
    </dgm:pt>
    <dgm:pt modelId="{358B6513-4409-4D52-976D-4BEC01D3D208}" type="parTrans" cxnId="{CBF7626E-C8BF-457D-B43D-B48565A71B98}">
      <dgm:prSet/>
      <dgm:spPr/>
      <dgm:t>
        <a:bodyPr/>
        <a:lstStyle/>
        <a:p>
          <a:endParaRPr lang="en-GB"/>
        </a:p>
      </dgm:t>
    </dgm:pt>
    <dgm:pt modelId="{59F84D03-67C7-4716-BCF3-F4108101E2A6}" type="sibTrans" cxnId="{CBF7626E-C8BF-457D-B43D-B48565A71B98}">
      <dgm:prSet/>
      <dgm:spPr/>
      <dgm:t>
        <a:bodyPr/>
        <a:lstStyle/>
        <a:p>
          <a:endParaRPr lang="en-GB"/>
        </a:p>
      </dgm:t>
    </dgm:pt>
    <dgm:pt modelId="{25A883AA-8A0C-412D-A401-D8FB86CF5196}">
      <dgm:prSet phldrT="[Text]"/>
      <dgm:spPr/>
      <dgm:t>
        <a:bodyPr/>
        <a:lstStyle/>
        <a:p>
          <a:r>
            <a:rPr lang="bn-BD" dirty="0" smtClean="0">
              <a:solidFill>
                <a:srgbClr val="FFFF00"/>
              </a:solidFill>
              <a:latin typeface="NikoshBAN" panose="02000000000000000000" pitchFamily="2" charset="0"/>
              <a:cs typeface="NikoshBAN" panose="02000000000000000000" pitchFamily="2" charset="0"/>
            </a:rPr>
            <a:t>রণথম্ভোর অভিযান</a:t>
          </a:r>
          <a:endParaRPr lang="en-GB" dirty="0">
            <a:solidFill>
              <a:srgbClr val="FFFF00"/>
            </a:solidFill>
            <a:latin typeface="NikoshBAN" panose="02000000000000000000" pitchFamily="2" charset="0"/>
            <a:cs typeface="NikoshBAN" panose="02000000000000000000" pitchFamily="2" charset="0"/>
          </a:endParaRPr>
        </a:p>
      </dgm:t>
    </dgm:pt>
    <dgm:pt modelId="{49C471DF-0D1D-416C-AAD2-A01E6BD932AF}" type="parTrans" cxnId="{66117860-FECE-4E4E-AF56-CAE4457E1D0F}">
      <dgm:prSet/>
      <dgm:spPr/>
      <dgm:t>
        <a:bodyPr/>
        <a:lstStyle/>
        <a:p>
          <a:endParaRPr lang="en-GB"/>
        </a:p>
      </dgm:t>
    </dgm:pt>
    <dgm:pt modelId="{844C4000-BD90-41B8-B242-4D7F1B8551D7}" type="sibTrans" cxnId="{66117860-FECE-4E4E-AF56-CAE4457E1D0F}">
      <dgm:prSet/>
      <dgm:spPr/>
      <dgm:t>
        <a:bodyPr/>
        <a:lstStyle/>
        <a:p>
          <a:endParaRPr lang="en-GB"/>
        </a:p>
      </dgm:t>
    </dgm:pt>
    <dgm:pt modelId="{FEC25DB3-7416-48ED-A038-C44A14BF20D7}">
      <dgm:prSet phldrT="[Text]"/>
      <dgm:spPr/>
      <dgm:t>
        <a:bodyPr/>
        <a:lstStyle/>
        <a:p>
          <a:r>
            <a:rPr lang="bn-BD" dirty="0" smtClean="0">
              <a:solidFill>
                <a:srgbClr val="FFFF00"/>
              </a:solidFill>
              <a:latin typeface="NikoshBAN" panose="02000000000000000000" pitchFamily="2" charset="0"/>
              <a:cs typeface="NikoshBAN" panose="02000000000000000000" pitchFamily="2" charset="0"/>
            </a:rPr>
            <a:t>মান্দোল অভিযান</a:t>
          </a:r>
          <a:endParaRPr lang="en-GB" dirty="0">
            <a:solidFill>
              <a:srgbClr val="FFFF00"/>
            </a:solidFill>
            <a:latin typeface="NikoshBAN" panose="02000000000000000000" pitchFamily="2" charset="0"/>
            <a:cs typeface="NikoshBAN" panose="02000000000000000000" pitchFamily="2" charset="0"/>
          </a:endParaRPr>
        </a:p>
      </dgm:t>
    </dgm:pt>
    <dgm:pt modelId="{403493E1-FC69-4CFE-9B55-36B056B49CD3}" type="parTrans" cxnId="{B0AE0C7C-9FC2-4FBF-8A65-3A67AE7C50DD}">
      <dgm:prSet/>
      <dgm:spPr/>
      <dgm:t>
        <a:bodyPr/>
        <a:lstStyle/>
        <a:p>
          <a:endParaRPr lang="en-GB"/>
        </a:p>
      </dgm:t>
    </dgm:pt>
    <dgm:pt modelId="{219DE061-41EE-46D7-BFFE-AE9F53CF5DB5}" type="sibTrans" cxnId="{B0AE0C7C-9FC2-4FBF-8A65-3A67AE7C50DD}">
      <dgm:prSet/>
      <dgm:spPr/>
      <dgm:t>
        <a:bodyPr/>
        <a:lstStyle/>
        <a:p>
          <a:endParaRPr lang="en-GB"/>
        </a:p>
      </dgm:t>
    </dgm:pt>
    <dgm:pt modelId="{604DF0F3-CB37-4D97-B197-35748254B55C}">
      <dgm:prSet phldrT="[Text]"/>
      <dgm:spPr/>
      <dgm:t>
        <a:bodyPr/>
        <a:lstStyle/>
        <a:p>
          <a:r>
            <a:rPr lang="bn-BD" dirty="0" smtClean="0">
              <a:solidFill>
                <a:srgbClr val="FFFF00"/>
              </a:solidFill>
              <a:latin typeface="NikoshBAN" panose="02000000000000000000" pitchFamily="2" charset="0"/>
              <a:cs typeface="NikoshBAN" panose="02000000000000000000" pitchFamily="2" charset="0"/>
            </a:rPr>
            <a:t>গোয়ালিয়র অভিযান</a:t>
          </a:r>
          <a:endParaRPr lang="en-GB" dirty="0">
            <a:solidFill>
              <a:srgbClr val="FFFF00"/>
            </a:solidFill>
            <a:latin typeface="NikoshBAN" panose="02000000000000000000" pitchFamily="2" charset="0"/>
            <a:cs typeface="NikoshBAN" panose="02000000000000000000" pitchFamily="2" charset="0"/>
          </a:endParaRPr>
        </a:p>
      </dgm:t>
    </dgm:pt>
    <dgm:pt modelId="{97326032-27DD-450D-BABF-48692B975903}" type="parTrans" cxnId="{96EAE656-0A3F-4474-8AC7-FEFDF9A0DF8B}">
      <dgm:prSet/>
      <dgm:spPr/>
      <dgm:t>
        <a:bodyPr/>
        <a:lstStyle/>
        <a:p>
          <a:endParaRPr lang="en-GB"/>
        </a:p>
      </dgm:t>
    </dgm:pt>
    <dgm:pt modelId="{B0F35643-547E-4526-86A4-0D810A145166}" type="sibTrans" cxnId="{96EAE656-0A3F-4474-8AC7-FEFDF9A0DF8B}">
      <dgm:prSet/>
      <dgm:spPr/>
      <dgm:t>
        <a:bodyPr/>
        <a:lstStyle/>
        <a:p>
          <a:endParaRPr lang="en-GB"/>
        </a:p>
      </dgm:t>
    </dgm:pt>
    <dgm:pt modelId="{7F5F827D-1CFF-4AC6-A6BF-8190BD1A4462}">
      <dgm:prSet/>
      <dgm:spPr/>
      <dgm:t>
        <a:bodyPr/>
        <a:lstStyle/>
        <a:p>
          <a:r>
            <a:rPr lang="bn-BD" dirty="0" smtClean="0">
              <a:solidFill>
                <a:srgbClr val="FFFF00"/>
              </a:solidFill>
              <a:latin typeface="NikoshBAN" panose="02000000000000000000" pitchFamily="2" charset="0"/>
              <a:cs typeface="NikoshBAN" panose="02000000000000000000" pitchFamily="2" charset="0"/>
            </a:rPr>
            <a:t>মালব অভিযান</a:t>
          </a:r>
          <a:endParaRPr lang="en-GB" dirty="0">
            <a:solidFill>
              <a:srgbClr val="FFFF00"/>
            </a:solidFill>
            <a:latin typeface="NikoshBAN" panose="02000000000000000000" pitchFamily="2" charset="0"/>
            <a:cs typeface="NikoshBAN" panose="02000000000000000000" pitchFamily="2" charset="0"/>
          </a:endParaRPr>
        </a:p>
      </dgm:t>
    </dgm:pt>
    <dgm:pt modelId="{2DACFAE2-2B22-46C2-BC7D-3E5DA03BE2B9}" type="parTrans" cxnId="{8CA9C6C7-FC82-4950-A8AA-D2FDDDB54257}">
      <dgm:prSet/>
      <dgm:spPr/>
      <dgm:t>
        <a:bodyPr/>
        <a:lstStyle/>
        <a:p>
          <a:endParaRPr lang="en-GB"/>
        </a:p>
      </dgm:t>
    </dgm:pt>
    <dgm:pt modelId="{B7C22ED1-1EBB-4AEC-A9A5-0067BE89250B}" type="sibTrans" cxnId="{8CA9C6C7-FC82-4950-A8AA-D2FDDDB54257}">
      <dgm:prSet/>
      <dgm:spPr/>
      <dgm:t>
        <a:bodyPr/>
        <a:lstStyle/>
        <a:p>
          <a:endParaRPr lang="en-GB"/>
        </a:p>
      </dgm:t>
    </dgm:pt>
    <dgm:pt modelId="{C4ADBCD3-22DE-473F-8D97-1CBB75A81B43}">
      <dgm:prSet/>
      <dgm:spPr/>
      <dgm:t>
        <a:bodyPr/>
        <a:lstStyle/>
        <a:p>
          <a:r>
            <a:rPr lang="bn-BD" dirty="0" smtClean="0">
              <a:solidFill>
                <a:srgbClr val="FFFF00"/>
              </a:solidFill>
              <a:latin typeface="NikoshBAN" panose="02000000000000000000" pitchFamily="2" charset="0"/>
              <a:cs typeface="NikoshBAN" panose="02000000000000000000" pitchFamily="2" charset="0"/>
            </a:rPr>
            <a:t>বেনিয়াদের বিরূদ্ধে অভিযান</a:t>
          </a:r>
          <a:endParaRPr lang="en-GB" dirty="0">
            <a:solidFill>
              <a:srgbClr val="FFFF00"/>
            </a:solidFill>
            <a:latin typeface="NikoshBAN" panose="02000000000000000000" pitchFamily="2" charset="0"/>
            <a:cs typeface="NikoshBAN" panose="02000000000000000000" pitchFamily="2" charset="0"/>
          </a:endParaRPr>
        </a:p>
      </dgm:t>
    </dgm:pt>
    <dgm:pt modelId="{43E7DC25-C424-4080-8FCC-98E95FE3E9AC}" type="parTrans" cxnId="{D481F38B-E390-4068-AA0C-50A1ED418670}">
      <dgm:prSet/>
      <dgm:spPr/>
      <dgm:t>
        <a:bodyPr/>
        <a:lstStyle/>
        <a:p>
          <a:endParaRPr lang="en-GB"/>
        </a:p>
      </dgm:t>
    </dgm:pt>
    <dgm:pt modelId="{2BE20C6C-218F-4C2C-B611-398414143B88}" type="sibTrans" cxnId="{D481F38B-E390-4068-AA0C-50A1ED418670}">
      <dgm:prSet/>
      <dgm:spPr/>
      <dgm:t>
        <a:bodyPr/>
        <a:lstStyle/>
        <a:p>
          <a:endParaRPr lang="en-GB"/>
        </a:p>
      </dgm:t>
    </dgm:pt>
    <dgm:pt modelId="{4FCDD83F-1CA8-439E-A5BF-064B54F7AF88}" type="pres">
      <dgm:prSet presAssocID="{741941A7-ADAC-4A63-9097-A9448B850BE6}" presName="cycle" presStyleCnt="0">
        <dgm:presLayoutVars>
          <dgm:chMax val="1"/>
          <dgm:dir/>
          <dgm:animLvl val="ctr"/>
          <dgm:resizeHandles val="exact"/>
        </dgm:presLayoutVars>
      </dgm:prSet>
      <dgm:spPr/>
      <dgm:t>
        <a:bodyPr/>
        <a:lstStyle/>
        <a:p>
          <a:endParaRPr lang="en-GB"/>
        </a:p>
      </dgm:t>
    </dgm:pt>
    <dgm:pt modelId="{84D51B55-9BB3-43AB-8AB6-07B8A0BECCBA}" type="pres">
      <dgm:prSet presAssocID="{FBE322ED-7685-4E53-B201-5311A375ACBF}" presName="centerShape" presStyleLbl="node0" presStyleIdx="0" presStyleCnt="1"/>
      <dgm:spPr/>
      <dgm:t>
        <a:bodyPr/>
        <a:lstStyle/>
        <a:p>
          <a:endParaRPr lang="en-GB"/>
        </a:p>
      </dgm:t>
    </dgm:pt>
    <dgm:pt modelId="{B5227E03-632F-47BB-9C3A-E8F044D9F890}" type="pres">
      <dgm:prSet presAssocID="{358B6513-4409-4D52-976D-4BEC01D3D208}" presName="Name9" presStyleLbl="parChTrans1D2" presStyleIdx="0" presStyleCnt="6"/>
      <dgm:spPr/>
      <dgm:t>
        <a:bodyPr/>
        <a:lstStyle/>
        <a:p>
          <a:endParaRPr lang="en-GB"/>
        </a:p>
      </dgm:t>
    </dgm:pt>
    <dgm:pt modelId="{472B5E2E-0BBE-42D1-9C7B-5ECBE1F38A34}" type="pres">
      <dgm:prSet presAssocID="{358B6513-4409-4D52-976D-4BEC01D3D208}" presName="connTx" presStyleLbl="parChTrans1D2" presStyleIdx="0" presStyleCnt="6"/>
      <dgm:spPr/>
      <dgm:t>
        <a:bodyPr/>
        <a:lstStyle/>
        <a:p>
          <a:endParaRPr lang="en-GB"/>
        </a:p>
      </dgm:t>
    </dgm:pt>
    <dgm:pt modelId="{BA8E91BB-F575-472F-9086-FD57FCEFED13}" type="pres">
      <dgm:prSet presAssocID="{1AD2A8A0-615D-4FC8-B4A8-D0ED241EA219}" presName="node" presStyleLbl="node1" presStyleIdx="0" presStyleCnt="6">
        <dgm:presLayoutVars>
          <dgm:bulletEnabled val="1"/>
        </dgm:presLayoutVars>
      </dgm:prSet>
      <dgm:spPr/>
      <dgm:t>
        <a:bodyPr/>
        <a:lstStyle/>
        <a:p>
          <a:endParaRPr lang="en-GB"/>
        </a:p>
      </dgm:t>
    </dgm:pt>
    <dgm:pt modelId="{4B62F9C9-8104-405D-AE09-A8152BBD8D58}" type="pres">
      <dgm:prSet presAssocID="{49C471DF-0D1D-416C-AAD2-A01E6BD932AF}" presName="Name9" presStyleLbl="parChTrans1D2" presStyleIdx="1" presStyleCnt="6"/>
      <dgm:spPr/>
      <dgm:t>
        <a:bodyPr/>
        <a:lstStyle/>
        <a:p>
          <a:endParaRPr lang="en-GB"/>
        </a:p>
      </dgm:t>
    </dgm:pt>
    <dgm:pt modelId="{40FD9C39-4375-4220-9CAC-CC4B2E47275B}" type="pres">
      <dgm:prSet presAssocID="{49C471DF-0D1D-416C-AAD2-A01E6BD932AF}" presName="connTx" presStyleLbl="parChTrans1D2" presStyleIdx="1" presStyleCnt="6"/>
      <dgm:spPr/>
      <dgm:t>
        <a:bodyPr/>
        <a:lstStyle/>
        <a:p>
          <a:endParaRPr lang="en-GB"/>
        </a:p>
      </dgm:t>
    </dgm:pt>
    <dgm:pt modelId="{452963BD-A119-43B8-B5DB-E3AE1B69E75F}" type="pres">
      <dgm:prSet presAssocID="{25A883AA-8A0C-412D-A401-D8FB86CF5196}" presName="node" presStyleLbl="node1" presStyleIdx="1" presStyleCnt="6">
        <dgm:presLayoutVars>
          <dgm:bulletEnabled val="1"/>
        </dgm:presLayoutVars>
      </dgm:prSet>
      <dgm:spPr/>
      <dgm:t>
        <a:bodyPr/>
        <a:lstStyle/>
        <a:p>
          <a:endParaRPr lang="en-GB"/>
        </a:p>
      </dgm:t>
    </dgm:pt>
    <dgm:pt modelId="{4C03FF69-931F-44DA-8ECE-6B3AFCF9D321}" type="pres">
      <dgm:prSet presAssocID="{403493E1-FC69-4CFE-9B55-36B056B49CD3}" presName="Name9" presStyleLbl="parChTrans1D2" presStyleIdx="2" presStyleCnt="6"/>
      <dgm:spPr/>
      <dgm:t>
        <a:bodyPr/>
        <a:lstStyle/>
        <a:p>
          <a:endParaRPr lang="en-GB"/>
        </a:p>
      </dgm:t>
    </dgm:pt>
    <dgm:pt modelId="{B2ACB06B-EB70-42BF-9BC7-FE380DDE64D4}" type="pres">
      <dgm:prSet presAssocID="{403493E1-FC69-4CFE-9B55-36B056B49CD3}" presName="connTx" presStyleLbl="parChTrans1D2" presStyleIdx="2" presStyleCnt="6"/>
      <dgm:spPr/>
      <dgm:t>
        <a:bodyPr/>
        <a:lstStyle/>
        <a:p>
          <a:endParaRPr lang="en-GB"/>
        </a:p>
      </dgm:t>
    </dgm:pt>
    <dgm:pt modelId="{C01F5F5D-6588-4FA4-9102-D495EE2F0C3F}" type="pres">
      <dgm:prSet presAssocID="{FEC25DB3-7416-48ED-A038-C44A14BF20D7}" presName="node" presStyleLbl="node1" presStyleIdx="2" presStyleCnt="6">
        <dgm:presLayoutVars>
          <dgm:bulletEnabled val="1"/>
        </dgm:presLayoutVars>
      </dgm:prSet>
      <dgm:spPr/>
      <dgm:t>
        <a:bodyPr/>
        <a:lstStyle/>
        <a:p>
          <a:endParaRPr lang="en-GB"/>
        </a:p>
      </dgm:t>
    </dgm:pt>
    <dgm:pt modelId="{7F82FCBB-9AE0-4D9A-853E-95B875DC08B6}" type="pres">
      <dgm:prSet presAssocID="{97326032-27DD-450D-BABF-48692B975903}" presName="Name9" presStyleLbl="parChTrans1D2" presStyleIdx="3" presStyleCnt="6"/>
      <dgm:spPr/>
      <dgm:t>
        <a:bodyPr/>
        <a:lstStyle/>
        <a:p>
          <a:endParaRPr lang="en-GB"/>
        </a:p>
      </dgm:t>
    </dgm:pt>
    <dgm:pt modelId="{27051899-924E-45A8-AEAD-BF8C318121D4}" type="pres">
      <dgm:prSet presAssocID="{97326032-27DD-450D-BABF-48692B975903}" presName="connTx" presStyleLbl="parChTrans1D2" presStyleIdx="3" presStyleCnt="6"/>
      <dgm:spPr/>
      <dgm:t>
        <a:bodyPr/>
        <a:lstStyle/>
        <a:p>
          <a:endParaRPr lang="en-GB"/>
        </a:p>
      </dgm:t>
    </dgm:pt>
    <dgm:pt modelId="{0C52444B-8EF0-496E-BF93-F719225078FE}" type="pres">
      <dgm:prSet presAssocID="{604DF0F3-CB37-4D97-B197-35748254B55C}" presName="node" presStyleLbl="node1" presStyleIdx="3" presStyleCnt="6">
        <dgm:presLayoutVars>
          <dgm:bulletEnabled val="1"/>
        </dgm:presLayoutVars>
      </dgm:prSet>
      <dgm:spPr/>
      <dgm:t>
        <a:bodyPr/>
        <a:lstStyle/>
        <a:p>
          <a:endParaRPr lang="en-GB"/>
        </a:p>
      </dgm:t>
    </dgm:pt>
    <dgm:pt modelId="{460D0BE2-F09C-4AB7-9125-74A5DB3B71C2}" type="pres">
      <dgm:prSet presAssocID="{2DACFAE2-2B22-46C2-BC7D-3E5DA03BE2B9}" presName="Name9" presStyleLbl="parChTrans1D2" presStyleIdx="4" presStyleCnt="6"/>
      <dgm:spPr/>
      <dgm:t>
        <a:bodyPr/>
        <a:lstStyle/>
        <a:p>
          <a:endParaRPr lang="en-GB"/>
        </a:p>
      </dgm:t>
    </dgm:pt>
    <dgm:pt modelId="{B096AED4-E5CF-425D-A3FD-A3E379DAAD1D}" type="pres">
      <dgm:prSet presAssocID="{2DACFAE2-2B22-46C2-BC7D-3E5DA03BE2B9}" presName="connTx" presStyleLbl="parChTrans1D2" presStyleIdx="4" presStyleCnt="6"/>
      <dgm:spPr/>
      <dgm:t>
        <a:bodyPr/>
        <a:lstStyle/>
        <a:p>
          <a:endParaRPr lang="en-GB"/>
        </a:p>
      </dgm:t>
    </dgm:pt>
    <dgm:pt modelId="{26B6746C-B923-49A1-83E9-5F6648EC3BF1}" type="pres">
      <dgm:prSet presAssocID="{7F5F827D-1CFF-4AC6-A6BF-8190BD1A4462}" presName="node" presStyleLbl="node1" presStyleIdx="4" presStyleCnt="6" custScaleX="98022" custScaleY="103332">
        <dgm:presLayoutVars>
          <dgm:bulletEnabled val="1"/>
        </dgm:presLayoutVars>
      </dgm:prSet>
      <dgm:spPr/>
      <dgm:t>
        <a:bodyPr/>
        <a:lstStyle/>
        <a:p>
          <a:endParaRPr lang="en-GB"/>
        </a:p>
      </dgm:t>
    </dgm:pt>
    <dgm:pt modelId="{DB6C8A01-1CD1-4F9C-9258-8DD7FBB89A97}" type="pres">
      <dgm:prSet presAssocID="{43E7DC25-C424-4080-8FCC-98E95FE3E9AC}" presName="Name9" presStyleLbl="parChTrans1D2" presStyleIdx="5" presStyleCnt="6"/>
      <dgm:spPr/>
      <dgm:t>
        <a:bodyPr/>
        <a:lstStyle/>
        <a:p>
          <a:endParaRPr lang="en-GB"/>
        </a:p>
      </dgm:t>
    </dgm:pt>
    <dgm:pt modelId="{79A630EF-FE48-4F98-AFF7-4BF0E73615AF}" type="pres">
      <dgm:prSet presAssocID="{43E7DC25-C424-4080-8FCC-98E95FE3E9AC}" presName="connTx" presStyleLbl="parChTrans1D2" presStyleIdx="5" presStyleCnt="6"/>
      <dgm:spPr/>
      <dgm:t>
        <a:bodyPr/>
        <a:lstStyle/>
        <a:p>
          <a:endParaRPr lang="en-GB"/>
        </a:p>
      </dgm:t>
    </dgm:pt>
    <dgm:pt modelId="{ACF5348F-A3B9-4D4A-8DE4-4BF1C39F7F5A}" type="pres">
      <dgm:prSet presAssocID="{C4ADBCD3-22DE-473F-8D97-1CBB75A81B43}" presName="node" presStyleLbl="node1" presStyleIdx="5" presStyleCnt="6">
        <dgm:presLayoutVars>
          <dgm:bulletEnabled val="1"/>
        </dgm:presLayoutVars>
      </dgm:prSet>
      <dgm:spPr/>
      <dgm:t>
        <a:bodyPr/>
        <a:lstStyle/>
        <a:p>
          <a:endParaRPr lang="en-GB"/>
        </a:p>
      </dgm:t>
    </dgm:pt>
  </dgm:ptLst>
  <dgm:cxnLst>
    <dgm:cxn modelId="{E677FD0A-1DC2-4B6C-9A15-64106EE12F03}" type="presOf" srcId="{C4ADBCD3-22DE-473F-8D97-1CBB75A81B43}" destId="{ACF5348F-A3B9-4D4A-8DE4-4BF1C39F7F5A}" srcOrd="0" destOrd="0" presId="urn:microsoft.com/office/officeart/2005/8/layout/radial1"/>
    <dgm:cxn modelId="{9A219A29-D913-4FB4-A327-BB51A9F5C86B}" type="presOf" srcId="{49C471DF-0D1D-416C-AAD2-A01E6BD932AF}" destId="{4B62F9C9-8104-405D-AE09-A8152BBD8D58}" srcOrd="0" destOrd="0" presId="urn:microsoft.com/office/officeart/2005/8/layout/radial1"/>
    <dgm:cxn modelId="{F805A665-C8B2-4512-BB89-161FAE4E41F4}" type="presOf" srcId="{97326032-27DD-450D-BABF-48692B975903}" destId="{27051899-924E-45A8-AEAD-BF8C318121D4}" srcOrd="1" destOrd="0" presId="urn:microsoft.com/office/officeart/2005/8/layout/radial1"/>
    <dgm:cxn modelId="{40BA3B19-46C5-4856-9FFE-D9735FB257A3}" type="presOf" srcId="{43E7DC25-C424-4080-8FCC-98E95FE3E9AC}" destId="{79A630EF-FE48-4F98-AFF7-4BF0E73615AF}" srcOrd="1" destOrd="0" presId="urn:microsoft.com/office/officeart/2005/8/layout/radial1"/>
    <dgm:cxn modelId="{96EAE656-0A3F-4474-8AC7-FEFDF9A0DF8B}" srcId="{FBE322ED-7685-4E53-B201-5311A375ACBF}" destId="{604DF0F3-CB37-4D97-B197-35748254B55C}" srcOrd="3" destOrd="0" parTransId="{97326032-27DD-450D-BABF-48692B975903}" sibTransId="{B0F35643-547E-4526-86A4-0D810A145166}"/>
    <dgm:cxn modelId="{D481F38B-E390-4068-AA0C-50A1ED418670}" srcId="{FBE322ED-7685-4E53-B201-5311A375ACBF}" destId="{C4ADBCD3-22DE-473F-8D97-1CBB75A81B43}" srcOrd="5" destOrd="0" parTransId="{43E7DC25-C424-4080-8FCC-98E95FE3E9AC}" sibTransId="{2BE20C6C-218F-4C2C-B611-398414143B88}"/>
    <dgm:cxn modelId="{45E58816-987F-4D7E-9732-D8F0505CEDCA}" type="presOf" srcId="{FBE322ED-7685-4E53-B201-5311A375ACBF}" destId="{84D51B55-9BB3-43AB-8AB6-07B8A0BECCBA}" srcOrd="0" destOrd="0" presId="urn:microsoft.com/office/officeart/2005/8/layout/radial1"/>
    <dgm:cxn modelId="{29B67C00-C75C-4CC2-9906-0EF461D1918D}" type="presOf" srcId="{741941A7-ADAC-4A63-9097-A9448B850BE6}" destId="{4FCDD83F-1CA8-439E-A5BF-064B54F7AF88}" srcOrd="0" destOrd="0" presId="urn:microsoft.com/office/officeart/2005/8/layout/radial1"/>
    <dgm:cxn modelId="{98E8B2AF-1C3E-4504-8916-075851C2C6A9}" type="presOf" srcId="{358B6513-4409-4D52-976D-4BEC01D3D208}" destId="{B5227E03-632F-47BB-9C3A-E8F044D9F890}" srcOrd="0" destOrd="0" presId="urn:microsoft.com/office/officeart/2005/8/layout/radial1"/>
    <dgm:cxn modelId="{E51D92B0-0BAA-467E-884D-0DE805EF8B99}" type="presOf" srcId="{25A883AA-8A0C-412D-A401-D8FB86CF5196}" destId="{452963BD-A119-43B8-B5DB-E3AE1B69E75F}" srcOrd="0" destOrd="0" presId="urn:microsoft.com/office/officeart/2005/8/layout/radial1"/>
    <dgm:cxn modelId="{24E323E8-0B98-4449-B732-0095BDD89DFE}" type="presOf" srcId="{97326032-27DD-450D-BABF-48692B975903}" destId="{7F82FCBB-9AE0-4D9A-853E-95B875DC08B6}" srcOrd="0" destOrd="0" presId="urn:microsoft.com/office/officeart/2005/8/layout/radial1"/>
    <dgm:cxn modelId="{59B43543-DEE8-44F5-BC48-5DB03C145563}" type="presOf" srcId="{1AD2A8A0-615D-4FC8-B4A8-D0ED241EA219}" destId="{BA8E91BB-F575-472F-9086-FD57FCEFED13}" srcOrd="0" destOrd="0" presId="urn:microsoft.com/office/officeart/2005/8/layout/radial1"/>
    <dgm:cxn modelId="{B239EFEA-6638-4073-BCEC-2EBD6BEA04AA}" type="presOf" srcId="{403493E1-FC69-4CFE-9B55-36B056B49CD3}" destId="{B2ACB06B-EB70-42BF-9BC7-FE380DDE64D4}" srcOrd="1" destOrd="0" presId="urn:microsoft.com/office/officeart/2005/8/layout/radial1"/>
    <dgm:cxn modelId="{B0AE0C7C-9FC2-4FBF-8A65-3A67AE7C50DD}" srcId="{FBE322ED-7685-4E53-B201-5311A375ACBF}" destId="{FEC25DB3-7416-48ED-A038-C44A14BF20D7}" srcOrd="2" destOrd="0" parTransId="{403493E1-FC69-4CFE-9B55-36B056B49CD3}" sibTransId="{219DE061-41EE-46D7-BFFE-AE9F53CF5DB5}"/>
    <dgm:cxn modelId="{FC344D98-3E63-4995-9E0C-12BD57C3EF9F}" type="presOf" srcId="{49C471DF-0D1D-416C-AAD2-A01E6BD932AF}" destId="{40FD9C39-4375-4220-9CAC-CC4B2E47275B}" srcOrd="1" destOrd="0" presId="urn:microsoft.com/office/officeart/2005/8/layout/radial1"/>
    <dgm:cxn modelId="{C5B7EE42-AB1E-4095-BDC0-0D3F3FD5F162}" type="presOf" srcId="{7F5F827D-1CFF-4AC6-A6BF-8190BD1A4462}" destId="{26B6746C-B923-49A1-83E9-5F6648EC3BF1}" srcOrd="0" destOrd="0" presId="urn:microsoft.com/office/officeart/2005/8/layout/radial1"/>
    <dgm:cxn modelId="{3826E358-663C-4469-96D9-1750DCC9B160}" srcId="{741941A7-ADAC-4A63-9097-A9448B850BE6}" destId="{FBE322ED-7685-4E53-B201-5311A375ACBF}" srcOrd="0" destOrd="0" parTransId="{51FA1D15-CDEB-4A75-ADFB-DCA015D31638}" sibTransId="{FA0554E3-82BC-4E34-8BFA-F555F7782471}"/>
    <dgm:cxn modelId="{92D5448A-943C-4E04-98F2-BD265804DBEC}" type="presOf" srcId="{2DACFAE2-2B22-46C2-BC7D-3E5DA03BE2B9}" destId="{B096AED4-E5CF-425D-A3FD-A3E379DAAD1D}" srcOrd="1" destOrd="0" presId="urn:microsoft.com/office/officeart/2005/8/layout/radial1"/>
    <dgm:cxn modelId="{888165E5-E3C9-4D93-A55B-B459FAC38961}" type="presOf" srcId="{FEC25DB3-7416-48ED-A038-C44A14BF20D7}" destId="{C01F5F5D-6588-4FA4-9102-D495EE2F0C3F}" srcOrd="0" destOrd="0" presId="urn:microsoft.com/office/officeart/2005/8/layout/radial1"/>
    <dgm:cxn modelId="{6CE16F44-1ADD-46C2-9CC5-AC5E204EF350}" type="presOf" srcId="{403493E1-FC69-4CFE-9B55-36B056B49CD3}" destId="{4C03FF69-931F-44DA-8ECE-6B3AFCF9D321}" srcOrd="0" destOrd="0" presId="urn:microsoft.com/office/officeart/2005/8/layout/radial1"/>
    <dgm:cxn modelId="{8CA9C6C7-FC82-4950-A8AA-D2FDDDB54257}" srcId="{FBE322ED-7685-4E53-B201-5311A375ACBF}" destId="{7F5F827D-1CFF-4AC6-A6BF-8190BD1A4462}" srcOrd="4" destOrd="0" parTransId="{2DACFAE2-2B22-46C2-BC7D-3E5DA03BE2B9}" sibTransId="{B7C22ED1-1EBB-4AEC-A9A5-0067BE89250B}"/>
    <dgm:cxn modelId="{16E0AD19-481F-4A8D-8E73-37BD8CC66493}" type="presOf" srcId="{604DF0F3-CB37-4D97-B197-35748254B55C}" destId="{0C52444B-8EF0-496E-BF93-F719225078FE}" srcOrd="0" destOrd="0" presId="urn:microsoft.com/office/officeart/2005/8/layout/radial1"/>
    <dgm:cxn modelId="{66117860-FECE-4E4E-AF56-CAE4457E1D0F}" srcId="{FBE322ED-7685-4E53-B201-5311A375ACBF}" destId="{25A883AA-8A0C-412D-A401-D8FB86CF5196}" srcOrd="1" destOrd="0" parTransId="{49C471DF-0D1D-416C-AAD2-A01E6BD932AF}" sibTransId="{844C4000-BD90-41B8-B242-4D7F1B8551D7}"/>
    <dgm:cxn modelId="{CBF7626E-C8BF-457D-B43D-B48565A71B98}" srcId="{FBE322ED-7685-4E53-B201-5311A375ACBF}" destId="{1AD2A8A0-615D-4FC8-B4A8-D0ED241EA219}" srcOrd="0" destOrd="0" parTransId="{358B6513-4409-4D52-976D-4BEC01D3D208}" sibTransId="{59F84D03-67C7-4716-BCF3-F4108101E2A6}"/>
    <dgm:cxn modelId="{D3C254BB-26BE-46F9-B98B-930E5AE091D0}" type="presOf" srcId="{2DACFAE2-2B22-46C2-BC7D-3E5DA03BE2B9}" destId="{460D0BE2-F09C-4AB7-9125-74A5DB3B71C2}" srcOrd="0" destOrd="0" presId="urn:microsoft.com/office/officeart/2005/8/layout/radial1"/>
    <dgm:cxn modelId="{DCF2E8A9-4DEF-455D-A30A-7A987D3BCFAE}" type="presOf" srcId="{358B6513-4409-4D52-976D-4BEC01D3D208}" destId="{472B5E2E-0BBE-42D1-9C7B-5ECBE1F38A34}" srcOrd="1" destOrd="0" presId="urn:microsoft.com/office/officeart/2005/8/layout/radial1"/>
    <dgm:cxn modelId="{4EE113F2-2647-49BB-87B4-4534DBABA71B}" type="presOf" srcId="{43E7DC25-C424-4080-8FCC-98E95FE3E9AC}" destId="{DB6C8A01-1CD1-4F9C-9258-8DD7FBB89A97}" srcOrd="0" destOrd="0" presId="urn:microsoft.com/office/officeart/2005/8/layout/radial1"/>
    <dgm:cxn modelId="{9A481D12-3B5C-454C-926E-D20F1AB39CD5}" type="presParOf" srcId="{4FCDD83F-1CA8-439E-A5BF-064B54F7AF88}" destId="{84D51B55-9BB3-43AB-8AB6-07B8A0BECCBA}" srcOrd="0" destOrd="0" presId="urn:microsoft.com/office/officeart/2005/8/layout/radial1"/>
    <dgm:cxn modelId="{6D905C7F-BE8F-458E-86CE-A5748C313A81}" type="presParOf" srcId="{4FCDD83F-1CA8-439E-A5BF-064B54F7AF88}" destId="{B5227E03-632F-47BB-9C3A-E8F044D9F890}" srcOrd="1" destOrd="0" presId="urn:microsoft.com/office/officeart/2005/8/layout/radial1"/>
    <dgm:cxn modelId="{CEF1EFC4-51AC-46F3-9A50-02F0813F9860}" type="presParOf" srcId="{B5227E03-632F-47BB-9C3A-E8F044D9F890}" destId="{472B5E2E-0BBE-42D1-9C7B-5ECBE1F38A34}" srcOrd="0" destOrd="0" presId="urn:microsoft.com/office/officeart/2005/8/layout/radial1"/>
    <dgm:cxn modelId="{F4ED23B3-29CE-427E-86A8-607F1F4B297A}" type="presParOf" srcId="{4FCDD83F-1CA8-439E-A5BF-064B54F7AF88}" destId="{BA8E91BB-F575-472F-9086-FD57FCEFED13}" srcOrd="2" destOrd="0" presId="urn:microsoft.com/office/officeart/2005/8/layout/radial1"/>
    <dgm:cxn modelId="{CC480252-C990-4FC6-AB40-E1B2F142C190}" type="presParOf" srcId="{4FCDD83F-1CA8-439E-A5BF-064B54F7AF88}" destId="{4B62F9C9-8104-405D-AE09-A8152BBD8D58}" srcOrd="3" destOrd="0" presId="urn:microsoft.com/office/officeart/2005/8/layout/radial1"/>
    <dgm:cxn modelId="{F6D4EA93-DEDC-4FD8-B92F-EC8C06B41D77}" type="presParOf" srcId="{4B62F9C9-8104-405D-AE09-A8152BBD8D58}" destId="{40FD9C39-4375-4220-9CAC-CC4B2E47275B}" srcOrd="0" destOrd="0" presId="urn:microsoft.com/office/officeart/2005/8/layout/radial1"/>
    <dgm:cxn modelId="{F70DFB78-B517-4A03-9792-22582AD10C18}" type="presParOf" srcId="{4FCDD83F-1CA8-439E-A5BF-064B54F7AF88}" destId="{452963BD-A119-43B8-B5DB-E3AE1B69E75F}" srcOrd="4" destOrd="0" presId="urn:microsoft.com/office/officeart/2005/8/layout/radial1"/>
    <dgm:cxn modelId="{C792E5B0-3E00-428C-B2CF-418005574ADD}" type="presParOf" srcId="{4FCDD83F-1CA8-439E-A5BF-064B54F7AF88}" destId="{4C03FF69-931F-44DA-8ECE-6B3AFCF9D321}" srcOrd="5" destOrd="0" presId="urn:microsoft.com/office/officeart/2005/8/layout/radial1"/>
    <dgm:cxn modelId="{8D51EC3A-5EAD-4858-A055-9E2F551C6BB2}" type="presParOf" srcId="{4C03FF69-931F-44DA-8ECE-6B3AFCF9D321}" destId="{B2ACB06B-EB70-42BF-9BC7-FE380DDE64D4}" srcOrd="0" destOrd="0" presId="urn:microsoft.com/office/officeart/2005/8/layout/radial1"/>
    <dgm:cxn modelId="{20A9AEF0-E2D2-4B9E-A502-F8231317CBF0}" type="presParOf" srcId="{4FCDD83F-1CA8-439E-A5BF-064B54F7AF88}" destId="{C01F5F5D-6588-4FA4-9102-D495EE2F0C3F}" srcOrd="6" destOrd="0" presId="urn:microsoft.com/office/officeart/2005/8/layout/radial1"/>
    <dgm:cxn modelId="{E1EAB3D3-B537-43D9-BDCD-F6BDEC1285ED}" type="presParOf" srcId="{4FCDD83F-1CA8-439E-A5BF-064B54F7AF88}" destId="{7F82FCBB-9AE0-4D9A-853E-95B875DC08B6}" srcOrd="7" destOrd="0" presId="urn:microsoft.com/office/officeart/2005/8/layout/radial1"/>
    <dgm:cxn modelId="{DBDC78C4-E018-4148-ABDD-06A2DAD19DFD}" type="presParOf" srcId="{7F82FCBB-9AE0-4D9A-853E-95B875DC08B6}" destId="{27051899-924E-45A8-AEAD-BF8C318121D4}" srcOrd="0" destOrd="0" presId="urn:microsoft.com/office/officeart/2005/8/layout/radial1"/>
    <dgm:cxn modelId="{A0AAB3A1-8199-404F-8BE9-3A9AB47C7C66}" type="presParOf" srcId="{4FCDD83F-1CA8-439E-A5BF-064B54F7AF88}" destId="{0C52444B-8EF0-496E-BF93-F719225078FE}" srcOrd="8" destOrd="0" presId="urn:microsoft.com/office/officeart/2005/8/layout/radial1"/>
    <dgm:cxn modelId="{54777575-B5D7-4B3A-AC6D-711292FA6798}" type="presParOf" srcId="{4FCDD83F-1CA8-439E-A5BF-064B54F7AF88}" destId="{460D0BE2-F09C-4AB7-9125-74A5DB3B71C2}" srcOrd="9" destOrd="0" presId="urn:microsoft.com/office/officeart/2005/8/layout/radial1"/>
    <dgm:cxn modelId="{9A15746E-2458-4BCF-B70D-B839DB580B6F}" type="presParOf" srcId="{460D0BE2-F09C-4AB7-9125-74A5DB3B71C2}" destId="{B096AED4-E5CF-425D-A3FD-A3E379DAAD1D}" srcOrd="0" destOrd="0" presId="urn:microsoft.com/office/officeart/2005/8/layout/radial1"/>
    <dgm:cxn modelId="{161481CF-FA8C-4455-BE03-14F6983BF1AA}" type="presParOf" srcId="{4FCDD83F-1CA8-439E-A5BF-064B54F7AF88}" destId="{26B6746C-B923-49A1-83E9-5F6648EC3BF1}" srcOrd="10" destOrd="0" presId="urn:microsoft.com/office/officeart/2005/8/layout/radial1"/>
    <dgm:cxn modelId="{E4111EAC-6C04-4558-B043-F29E70A24A61}" type="presParOf" srcId="{4FCDD83F-1CA8-439E-A5BF-064B54F7AF88}" destId="{DB6C8A01-1CD1-4F9C-9258-8DD7FBB89A97}" srcOrd="11" destOrd="0" presId="urn:microsoft.com/office/officeart/2005/8/layout/radial1"/>
    <dgm:cxn modelId="{C1E703B3-5EF8-401F-80B1-639AE24DE8CE}" type="presParOf" srcId="{DB6C8A01-1CD1-4F9C-9258-8DD7FBB89A97}" destId="{79A630EF-FE48-4F98-AFF7-4BF0E73615AF}" srcOrd="0" destOrd="0" presId="urn:microsoft.com/office/officeart/2005/8/layout/radial1"/>
    <dgm:cxn modelId="{121702B2-C196-4936-8702-DE1E31208AFF}" type="presParOf" srcId="{4FCDD83F-1CA8-439E-A5BF-064B54F7AF88}" destId="{ACF5348F-A3B9-4D4A-8DE4-4BF1C39F7F5A}"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9E96F-3E10-4AC4-8CC1-A7DE31894E16}">
      <dsp:nvSpPr>
        <dsp:cNvPr id="0" name=""/>
        <dsp:cNvSpPr/>
      </dsp:nvSpPr>
      <dsp:spPr>
        <a:xfrm>
          <a:off x="3317797" y="1963130"/>
          <a:ext cx="1492405" cy="1492405"/>
        </a:xfrm>
        <a:prstGeom prst="ellipse">
          <a:avLst/>
        </a:prstGeom>
        <a:solidFill>
          <a:schemeClr val="accent1">
            <a:lumMod val="40000"/>
            <a:lumOff val="6000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err="1" smtClean="0">
              <a:latin typeface="NikoshBAN" panose="02000000000000000000" pitchFamily="2" charset="0"/>
              <a:cs typeface="NikoshBAN" panose="02000000000000000000" pitchFamily="2" charset="0"/>
            </a:rPr>
            <a:t>শামসুদ্দিন</a:t>
          </a:r>
          <a:r>
            <a:rPr lang="en-US" sz="2500" kern="1200" dirty="0" smtClean="0">
              <a:latin typeface="NikoshBAN" panose="02000000000000000000" pitchFamily="2" charset="0"/>
              <a:cs typeface="NikoshBAN" panose="02000000000000000000" pitchFamily="2" charset="0"/>
            </a:rPr>
            <a:t> </a:t>
          </a:r>
          <a:r>
            <a:rPr lang="en-US" sz="2500" kern="1200" dirty="0" err="1" smtClean="0">
              <a:latin typeface="NikoshBAN" panose="02000000000000000000" pitchFamily="2" charset="0"/>
              <a:cs typeface="NikoshBAN" panose="02000000000000000000" pitchFamily="2" charset="0"/>
            </a:rPr>
            <a:t>ইলতুৎমিশ</a:t>
          </a:r>
          <a:r>
            <a:rPr lang="bn-BD" sz="2500" kern="1200" dirty="0" smtClean="0">
              <a:latin typeface="NikoshBAN" panose="02000000000000000000" pitchFamily="2" charset="0"/>
              <a:cs typeface="NikoshBAN" panose="02000000000000000000" pitchFamily="2" charset="0"/>
            </a:rPr>
            <a:t> </a:t>
          </a:r>
          <a:endParaRPr lang="en-GB" sz="2500" kern="1200" dirty="0">
            <a:latin typeface="NikoshBAN" panose="02000000000000000000" pitchFamily="2" charset="0"/>
            <a:cs typeface="NikoshBAN" panose="02000000000000000000" pitchFamily="2" charset="0"/>
          </a:endParaRPr>
        </a:p>
      </dsp:txBody>
      <dsp:txXfrm>
        <a:off x="3536355" y="2181688"/>
        <a:ext cx="1055289" cy="1055289"/>
      </dsp:txXfrm>
    </dsp:sp>
    <dsp:sp modelId="{EE5F895B-4C6C-4AF9-96D8-27A086D9DF17}">
      <dsp:nvSpPr>
        <dsp:cNvPr id="0" name=""/>
        <dsp:cNvSpPr/>
      </dsp:nvSpPr>
      <dsp:spPr>
        <a:xfrm rot="16200000">
          <a:off x="3838366" y="1720972"/>
          <a:ext cx="451266" cy="33050"/>
        </a:xfrm>
        <a:custGeom>
          <a:avLst/>
          <a:gdLst/>
          <a:ahLst/>
          <a:cxnLst/>
          <a:rect l="0" t="0" r="0" b="0"/>
          <a:pathLst>
            <a:path>
              <a:moveTo>
                <a:pt x="0" y="16525"/>
              </a:moveTo>
              <a:lnTo>
                <a:pt x="451266" y="16525"/>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052718" y="1726216"/>
        <a:ext cx="22563" cy="22563"/>
      </dsp:txXfrm>
    </dsp:sp>
    <dsp:sp modelId="{4E496089-A6A0-427A-B2AC-5DB6E95F5BCA}">
      <dsp:nvSpPr>
        <dsp:cNvPr id="0" name=""/>
        <dsp:cNvSpPr/>
      </dsp:nvSpPr>
      <dsp:spPr>
        <a:xfrm>
          <a:off x="3317797" y="19459"/>
          <a:ext cx="1492405" cy="1492405"/>
        </a:xfrm>
        <a:prstGeom prst="ellipse">
          <a:avLst/>
        </a:prstGeom>
        <a:solidFill>
          <a:schemeClr val="accent2">
            <a:lumMod val="20000"/>
            <a:lumOff val="8000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bn-BD" sz="1900" kern="1200" dirty="0" smtClean="0">
              <a:solidFill>
                <a:srgbClr val="FF0000"/>
              </a:solidFill>
              <a:latin typeface="NikoshBAN" panose="02000000000000000000" pitchFamily="2" charset="0"/>
              <a:cs typeface="NikoshBAN" panose="02000000000000000000" pitchFamily="2" charset="0"/>
            </a:rPr>
            <a:t>দূরদর্শী শাসক</a:t>
          </a:r>
          <a:endParaRPr lang="en-GB" sz="1900" kern="1200" dirty="0">
            <a:solidFill>
              <a:srgbClr val="FF0000"/>
            </a:solidFill>
            <a:latin typeface="NikoshBAN" panose="02000000000000000000" pitchFamily="2" charset="0"/>
            <a:cs typeface="NikoshBAN" panose="02000000000000000000" pitchFamily="2" charset="0"/>
          </a:endParaRPr>
        </a:p>
      </dsp:txBody>
      <dsp:txXfrm>
        <a:off x="3536355" y="238017"/>
        <a:ext cx="1055289" cy="1055289"/>
      </dsp:txXfrm>
    </dsp:sp>
    <dsp:sp modelId="{F9A81F4B-A953-4ECF-B6DF-676B6E919179}">
      <dsp:nvSpPr>
        <dsp:cNvPr id="0" name=""/>
        <dsp:cNvSpPr/>
      </dsp:nvSpPr>
      <dsp:spPr>
        <a:xfrm rot="19800000">
          <a:off x="4680001" y="2206890"/>
          <a:ext cx="451266" cy="33050"/>
        </a:xfrm>
        <a:custGeom>
          <a:avLst/>
          <a:gdLst/>
          <a:ahLst/>
          <a:cxnLst/>
          <a:rect l="0" t="0" r="0" b="0"/>
          <a:pathLst>
            <a:path>
              <a:moveTo>
                <a:pt x="0" y="16525"/>
              </a:moveTo>
              <a:lnTo>
                <a:pt x="451266" y="16525"/>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894352" y="2212133"/>
        <a:ext cx="22563" cy="22563"/>
      </dsp:txXfrm>
    </dsp:sp>
    <dsp:sp modelId="{E21F3D14-4F9B-45A7-B6F7-F598580AAB96}">
      <dsp:nvSpPr>
        <dsp:cNvPr id="0" name=""/>
        <dsp:cNvSpPr/>
      </dsp:nvSpPr>
      <dsp:spPr>
        <a:xfrm>
          <a:off x="5001066" y="991295"/>
          <a:ext cx="1492405" cy="1492405"/>
        </a:xfrm>
        <a:prstGeom prst="ellipse">
          <a:avLst/>
        </a:prstGeom>
        <a:solidFill>
          <a:schemeClr val="accent2">
            <a:lumMod val="20000"/>
            <a:lumOff val="8000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bn-BD" sz="1900" kern="1200" dirty="0" smtClean="0">
              <a:solidFill>
                <a:srgbClr val="FF0000"/>
              </a:solidFill>
              <a:latin typeface="NikoshBAN" panose="02000000000000000000" pitchFamily="2" charset="0"/>
              <a:cs typeface="NikoshBAN" panose="02000000000000000000" pitchFamily="2" charset="0"/>
            </a:rPr>
            <a:t>তুর্কী মুসলিম শাসনের প্রকৃত প্রতিষ্ঠাতা</a:t>
          </a:r>
          <a:endParaRPr lang="en-GB" sz="1900" kern="1200" dirty="0">
            <a:solidFill>
              <a:srgbClr val="FF0000"/>
            </a:solidFill>
            <a:latin typeface="NikoshBAN" panose="02000000000000000000" pitchFamily="2" charset="0"/>
            <a:cs typeface="NikoshBAN" panose="02000000000000000000" pitchFamily="2" charset="0"/>
          </a:endParaRPr>
        </a:p>
      </dsp:txBody>
      <dsp:txXfrm>
        <a:off x="5219624" y="1209853"/>
        <a:ext cx="1055289" cy="1055289"/>
      </dsp:txXfrm>
    </dsp:sp>
    <dsp:sp modelId="{D1F9B44B-F758-458D-828B-73DD852E4CDD}">
      <dsp:nvSpPr>
        <dsp:cNvPr id="0" name=""/>
        <dsp:cNvSpPr/>
      </dsp:nvSpPr>
      <dsp:spPr>
        <a:xfrm rot="1800000">
          <a:off x="4680001" y="3178726"/>
          <a:ext cx="451266" cy="33050"/>
        </a:xfrm>
        <a:custGeom>
          <a:avLst/>
          <a:gdLst/>
          <a:ahLst/>
          <a:cxnLst/>
          <a:rect l="0" t="0" r="0" b="0"/>
          <a:pathLst>
            <a:path>
              <a:moveTo>
                <a:pt x="0" y="16525"/>
              </a:moveTo>
              <a:lnTo>
                <a:pt x="451266" y="16525"/>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894352" y="3183969"/>
        <a:ext cx="22563" cy="22563"/>
      </dsp:txXfrm>
    </dsp:sp>
    <dsp:sp modelId="{29A74028-0506-4779-BA66-EDBC3A440363}">
      <dsp:nvSpPr>
        <dsp:cNvPr id="0" name=""/>
        <dsp:cNvSpPr/>
      </dsp:nvSpPr>
      <dsp:spPr>
        <a:xfrm>
          <a:off x="5001066" y="2934966"/>
          <a:ext cx="1492405" cy="1492405"/>
        </a:xfrm>
        <a:prstGeom prst="ellipse">
          <a:avLst/>
        </a:prstGeom>
        <a:solidFill>
          <a:schemeClr val="accent2">
            <a:lumMod val="20000"/>
            <a:lumOff val="8000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bn-BD" sz="1900" kern="1200" dirty="0" smtClean="0">
              <a:solidFill>
                <a:srgbClr val="FF0000"/>
              </a:solidFill>
              <a:latin typeface="NikoshBAN" panose="02000000000000000000" pitchFamily="2" charset="0"/>
              <a:cs typeface="NikoshBAN" panose="02000000000000000000" pitchFamily="2" charset="0"/>
            </a:rPr>
            <a:t>সংগঠক</a:t>
          </a:r>
          <a:endParaRPr lang="en-GB" sz="1900" kern="1200" dirty="0">
            <a:solidFill>
              <a:srgbClr val="FF0000"/>
            </a:solidFill>
            <a:latin typeface="NikoshBAN" panose="02000000000000000000" pitchFamily="2" charset="0"/>
            <a:cs typeface="NikoshBAN" panose="02000000000000000000" pitchFamily="2" charset="0"/>
          </a:endParaRPr>
        </a:p>
      </dsp:txBody>
      <dsp:txXfrm>
        <a:off x="5219624" y="3153524"/>
        <a:ext cx="1055289" cy="1055289"/>
      </dsp:txXfrm>
    </dsp:sp>
    <dsp:sp modelId="{3579E646-3F64-4923-969B-A050F99C03A5}">
      <dsp:nvSpPr>
        <dsp:cNvPr id="0" name=""/>
        <dsp:cNvSpPr/>
      </dsp:nvSpPr>
      <dsp:spPr>
        <a:xfrm rot="5400000">
          <a:off x="3838366" y="3664644"/>
          <a:ext cx="451266" cy="33050"/>
        </a:xfrm>
        <a:custGeom>
          <a:avLst/>
          <a:gdLst/>
          <a:ahLst/>
          <a:cxnLst/>
          <a:rect l="0" t="0" r="0" b="0"/>
          <a:pathLst>
            <a:path>
              <a:moveTo>
                <a:pt x="0" y="16525"/>
              </a:moveTo>
              <a:lnTo>
                <a:pt x="451266" y="16525"/>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052718" y="3669887"/>
        <a:ext cx="22563" cy="22563"/>
      </dsp:txXfrm>
    </dsp:sp>
    <dsp:sp modelId="{EA30A5AD-3F85-4AC9-AC89-60B99F77B325}">
      <dsp:nvSpPr>
        <dsp:cNvPr id="0" name=""/>
        <dsp:cNvSpPr/>
      </dsp:nvSpPr>
      <dsp:spPr>
        <a:xfrm>
          <a:off x="3317797" y="3906802"/>
          <a:ext cx="1492405" cy="1492405"/>
        </a:xfrm>
        <a:prstGeom prst="ellipse">
          <a:avLst/>
        </a:prstGeom>
        <a:solidFill>
          <a:schemeClr val="accent2">
            <a:lumMod val="20000"/>
            <a:lumOff val="8000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bn-BD" sz="1900" kern="1200" dirty="0" smtClean="0">
              <a:solidFill>
                <a:srgbClr val="FF0000"/>
              </a:solidFill>
              <a:latin typeface="NikoshBAN" panose="02000000000000000000" pitchFamily="2" charset="0"/>
              <a:cs typeface="NikoshBAN" panose="02000000000000000000" pitchFamily="2" charset="0"/>
            </a:rPr>
            <a:t>স্থাপত্য ও শিল্পের পৃষ্ঠপোষক</a:t>
          </a:r>
          <a:endParaRPr lang="en-GB" sz="1900" kern="1200" dirty="0">
            <a:solidFill>
              <a:srgbClr val="FF0000"/>
            </a:solidFill>
            <a:latin typeface="NikoshBAN" panose="02000000000000000000" pitchFamily="2" charset="0"/>
            <a:cs typeface="NikoshBAN" panose="02000000000000000000" pitchFamily="2" charset="0"/>
          </a:endParaRPr>
        </a:p>
      </dsp:txBody>
      <dsp:txXfrm>
        <a:off x="3536355" y="4125360"/>
        <a:ext cx="1055289" cy="1055289"/>
      </dsp:txXfrm>
    </dsp:sp>
    <dsp:sp modelId="{D2A759F7-C18B-44B4-8CE7-3A6019397E89}">
      <dsp:nvSpPr>
        <dsp:cNvPr id="0" name=""/>
        <dsp:cNvSpPr/>
      </dsp:nvSpPr>
      <dsp:spPr>
        <a:xfrm rot="9000000">
          <a:off x="2996732" y="3178726"/>
          <a:ext cx="451266" cy="33050"/>
        </a:xfrm>
        <a:custGeom>
          <a:avLst/>
          <a:gdLst/>
          <a:ahLst/>
          <a:cxnLst/>
          <a:rect l="0" t="0" r="0" b="0"/>
          <a:pathLst>
            <a:path>
              <a:moveTo>
                <a:pt x="0" y="16525"/>
              </a:moveTo>
              <a:lnTo>
                <a:pt x="451266" y="16525"/>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211083" y="3183969"/>
        <a:ext cx="22563" cy="22563"/>
      </dsp:txXfrm>
    </dsp:sp>
    <dsp:sp modelId="{094A9952-607A-4386-8844-09139BC2277C}">
      <dsp:nvSpPr>
        <dsp:cNvPr id="0" name=""/>
        <dsp:cNvSpPr/>
      </dsp:nvSpPr>
      <dsp:spPr>
        <a:xfrm>
          <a:off x="1634528" y="2934966"/>
          <a:ext cx="1492405" cy="1492405"/>
        </a:xfrm>
        <a:prstGeom prst="ellipse">
          <a:avLst/>
        </a:prstGeom>
        <a:solidFill>
          <a:schemeClr val="accent2">
            <a:lumMod val="20000"/>
            <a:lumOff val="8000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bn-BD" sz="1900" kern="1200" dirty="0" smtClean="0">
              <a:solidFill>
                <a:srgbClr val="FF0000"/>
              </a:solidFill>
              <a:latin typeface="NikoshBAN" panose="02000000000000000000" pitchFamily="2" charset="0"/>
              <a:cs typeface="NikoshBAN" panose="02000000000000000000" pitchFamily="2" charset="0"/>
            </a:rPr>
            <a:t>ন্যায় বিচারক</a:t>
          </a:r>
          <a:endParaRPr lang="en-GB" sz="1900" kern="1200" dirty="0">
            <a:solidFill>
              <a:srgbClr val="FF0000"/>
            </a:solidFill>
            <a:latin typeface="NikoshBAN" panose="02000000000000000000" pitchFamily="2" charset="0"/>
            <a:cs typeface="NikoshBAN" panose="02000000000000000000" pitchFamily="2" charset="0"/>
          </a:endParaRPr>
        </a:p>
      </dsp:txBody>
      <dsp:txXfrm>
        <a:off x="1853086" y="3153524"/>
        <a:ext cx="1055289" cy="1055289"/>
      </dsp:txXfrm>
    </dsp:sp>
    <dsp:sp modelId="{62DF2110-4AFA-4EC3-9EC9-D8F5516E23AE}">
      <dsp:nvSpPr>
        <dsp:cNvPr id="0" name=""/>
        <dsp:cNvSpPr/>
      </dsp:nvSpPr>
      <dsp:spPr>
        <a:xfrm rot="12600000">
          <a:off x="2996732" y="2206890"/>
          <a:ext cx="451266" cy="33050"/>
        </a:xfrm>
        <a:custGeom>
          <a:avLst/>
          <a:gdLst/>
          <a:ahLst/>
          <a:cxnLst/>
          <a:rect l="0" t="0" r="0" b="0"/>
          <a:pathLst>
            <a:path>
              <a:moveTo>
                <a:pt x="0" y="16525"/>
              </a:moveTo>
              <a:lnTo>
                <a:pt x="451266" y="16525"/>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211083" y="2212133"/>
        <a:ext cx="22563" cy="22563"/>
      </dsp:txXfrm>
    </dsp:sp>
    <dsp:sp modelId="{024D6EC9-95BE-4E6F-9877-A67A0EB36EC0}">
      <dsp:nvSpPr>
        <dsp:cNvPr id="0" name=""/>
        <dsp:cNvSpPr/>
      </dsp:nvSpPr>
      <dsp:spPr>
        <a:xfrm>
          <a:off x="1634528" y="991295"/>
          <a:ext cx="1492405" cy="1492405"/>
        </a:xfrm>
        <a:prstGeom prst="ellipse">
          <a:avLst/>
        </a:prstGeom>
        <a:solidFill>
          <a:schemeClr val="accent2">
            <a:lumMod val="20000"/>
            <a:lumOff val="8000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bn-BD" sz="1900" kern="1200" dirty="0" smtClean="0">
              <a:solidFill>
                <a:srgbClr val="FF0000"/>
              </a:solidFill>
              <a:latin typeface="NikoshBAN" panose="02000000000000000000" pitchFamily="2" charset="0"/>
              <a:cs typeface="NikoshBAN" panose="02000000000000000000" pitchFamily="2" charset="0"/>
            </a:rPr>
            <a:t>মুদ্রার প্রচলক</a:t>
          </a:r>
          <a:endParaRPr lang="en-GB" sz="1900" kern="1200" dirty="0">
            <a:solidFill>
              <a:srgbClr val="FF0000"/>
            </a:solidFill>
            <a:latin typeface="NikoshBAN" panose="02000000000000000000" pitchFamily="2" charset="0"/>
            <a:cs typeface="NikoshBAN" panose="02000000000000000000" pitchFamily="2" charset="0"/>
          </a:endParaRPr>
        </a:p>
      </dsp:txBody>
      <dsp:txXfrm>
        <a:off x="1853086" y="1209853"/>
        <a:ext cx="1055289" cy="1055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51B55-9BB3-43AB-8AB6-07B8A0BECCBA}">
      <dsp:nvSpPr>
        <dsp:cNvPr id="0" name=""/>
        <dsp:cNvSpPr/>
      </dsp:nvSpPr>
      <dsp:spPr>
        <a:xfrm>
          <a:off x="3317797" y="1963130"/>
          <a:ext cx="1492405" cy="149240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bn-BD" sz="3200" kern="1200" dirty="0" smtClean="0">
              <a:solidFill>
                <a:srgbClr val="FF0000"/>
              </a:solidFill>
              <a:latin typeface="NikoshBAN" panose="02000000000000000000" pitchFamily="2" charset="0"/>
              <a:cs typeface="NikoshBAN" panose="02000000000000000000" pitchFamily="2" charset="0"/>
            </a:rPr>
            <a:t>অভিযান</a:t>
          </a:r>
          <a:endParaRPr lang="en-GB" sz="3200" kern="1200" dirty="0">
            <a:solidFill>
              <a:srgbClr val="FF0000"/>
            </a:solidFill>
            <a:latin typeface="NikoshBAN" panose="02000000000000000000" pitchFamily="2" charset="0"/>
            <a:cs typeface="NikoshBAN" panose="02000000000000000000" pitchFamily="2" charset="0"/>
          </a:endParaRPr>
        </a:p>
      </dsp:txBody>
      <dsp:txXfrm>
        <a:off x="3536355" y="2181688"/>
        <a:ext cx="1055289" cy="1055289"/>
      </dsp:txXfrm>
    </dsp:sp>
    <dsp:sp modelId="{B5227E03-632F-47BB-9C3A-E8F044D9F890}">
      <dsp:nvSpPr>
        <dsp:cNvPr id="0" name=""/>
        <dsp:cNvSpPr/>
      </dsp:nvSpPr>
      <dsp:spPr>
        <a:xfrm rot="16200000">
          <a:off x="3838366" y="1720972"/>
          <a:ext cx="451266" cy="33050"/>
        </a:xfrm>
        <a:custGeom>
          <a:avLst/>
          <a:gdLst/>
          <a:ahLst/>
          <a:cxnLst/>
          <a:rect l="0" t="0" r="0" b="0"/>
          <a:pathLst>
            <a:path>
              <a:moveTo>
                <a:pt x="0" y="16525"/>
              </a:moveTo>
              <a:lnTo>
                <a:pt x="451266" y="1652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052718" y="1726216"/>
        <a:ext cx="22563" cy="22563"/>
      </dsp:txXfrm>
    </dsp:sp>
    <dsp:sp modelId="{BA8E91BB-F575-472F-9086-FD57FCEFED13}">
      <dsp:nvSpPr>
        <dsp:cNvPr id="0" name=""/>
        <dsp:cNvSpPr/>
      </dsp:nvSpPr>
      <dsp:spPr>
        <a:xfrm>
          <a:off x="3317797" y="19459"/>
          <a:ext cx="1492405" cy="149240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bn-BD" sz="2400" kern="1200" dirty="0" smtClean="0">
              <a:solidFill>
                <a:srgbClr val="FFFF00"/>
              </a:solidFill>
              <a:latin typeface="NikoshBAN" panose="02000000000000000000" pitchFamily="2" charset="0"/>
              <a:cs typeface="NikoshBAN" panose="02000000000000000000" pitchFamily="2" charset="0"/>
            </a:rPr>
            <a:t>বাংলায় অভিযান</a:t>
          </a:r>
          <a:endParaRPr lang="en-GB" sz="2400" kern="1200" dirty="0">
            <a:solidFill>
              <a:srgbClr val="FFFF00"/>
            </a:solidFill>
            <a:latin typeface="NikoshBAN" panose="02000000000000000000" pitchFamily="2" charset="0"/>
            <a:cs typeface="NikoshBAN" panose="02000000000000000000" pitchFamily="2" charset="0"/>
          </a:endParaRPr>
        </a:p>
      </dsp:txBody>
      <dsp:txXfrm>
        <a:off x="3536355" y="238017"/>
        <a:ext cx="1055289" cy="1055289"/>
      </dsp:txXfrm>
    </dsp:sp>
    <dsp:sp modelId="{4B62F9C9-8104-405D-AE09-A8152BBD8D58}">
      <dsp:nvSpPr>
        <dsp:cNvPr id="0" name=""/>
        <dsp:cNvSpPr/>
      </dsp:nvSpPr>
      <dsp:spPr>
        <a:xfrm rot="19800000">
          <a:off x="4680001" y="2206890"/>
          <a:ext cx="451266" cy="33050"/>
        </a:xfrm>
        <a:custGeom>
          <a:avLst/>
          <a:gdLst/>
          <a:ahLst/>
          <a:cxnLst/>
          <a:rect l="0" t="0" r="0" b="0"/>
          <a:pathLst>
            <a:path>
              <a:moveTo>
                <a:pt x="0" y="16525"/>
              </a:moveTo>
              <a:lnTo>
                <a:pt x="451266" y="1652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894352" y="2212133"/>
        <a:ext cx="22563" cy="22563"/>
      </dsp:txXfrm>
    </dsp:sp>
    <dsp:sp modelId="{452963BD-A119-43B8-B5DB-E3AE1B69E75F}">
      <dsp:nvSpPr>
        <dsp:cNvPr id="0" name=""/>
        <dsp:cNvSpPr/>
      </dsp:nvSpPr>
      <dsp:spPr>
        <a:xfrm>
          <a:off x="5001066" y="991295"/>
          <a:ext cx="1492405" cy="149240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bn-BD" sz="2400" kern="1200" dirty="0" smtClean="0">
              <a:solidFill>
                <a:srgbClr val="FFFF00"/>
              </a:solidFill>
              <a:latin typeface="NikoshBAN" panose="02000000000000000000" pitchFamily="2" charset="0"/>
              <a:cs typeface="NikoshBAN" panose="02000000000000000000" pitchFamily="2" charset="0"/>
            </a:rPr>
            <a:t>রণথম্ভোর অভিযান</a:t>
          </a:r>
          <a:endParaRPr lang="en-GB" sz="2400" kern="1200" dirty="0">
            <a:solidFill>
              <a:srgbClr val="FFFF00"/>
            </a:solidFill>
            <a:latin typeface="NikoshBAN" panose="02000000000000000000" pitchFamily="2" charset="0"/>
            <a:cs typeface="NikoshBAN" panose="02000000000000000000" pitchFamily="2" charset="0"/>
          </a:endParaRPr>
        </a:p>
      </dsp:txBody>
      <dsp:txXfrm>
        <a:off x="5219624" y="1209853"/>
        <a:ext cx="1055289" cy="1055289"/>
      </dsp:txXfrm>
    </dsp:sp>
    <dsp:sp modelId="{4C03FF69-931F-44DA-8ECE-6B3AFCF9D321}">
      <dsp:nvSpPr>
        <dsp:cNvPr id="0" name=""/>
        <dsp:cNvSpPr/>
      </dsp:nvSpPr>
      <dsp:spPr>
        <a:xfrm rot="1800000">
          <a:off x="4680001" y="3178726"/>
          <a:ext cx="451266" cy="33050"/>
        </a:xfrm>
        <a:custGeom>
          <a:avLst/>
          <a:gdLst/>
          <a:ahLst/>
          <a:cxnLst/>
          <a:rect l="0" t="0" r="0" b="0"/>
          <a:pathLst>
            <a:path>
              <a:moveTo>
                <a:pt x="0" y="16525"/>
              </a:moveTo>
              <a:lnTo>
                <a:pt x="451266" y="1652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894352" y="3183969"/>
        <a:ext cx="22563" cy="22563"/>
      </dsp:txXfrm>
    </dsp:sp>
    <dsp:sp modelId="{C01F5F5D-6588-4FA4-9102-D495EE2F0C3F}">
      <dsp:nvSpPr>
        <dsp:cNvPr id="0" name=""/>
        <dsp:cNvSpPr/>
      </dsp:nvSpPr>
      <dsp:spPr>
        <a:xfrm>
          <a:off x="5001066" y="2934966"/>
          <a:ext cx="1492405" cy="149240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bn-BD" sz="2400" kern="1200" dirty="0" smtClean="0">
              <a:solidFill>
                <a:srgbClr val="FFFF00"/>
              </a:solidFill>
              <a:latin typeface="NikoshBAN" panose="02000000000000000000" pitchFamily="2" charset="0"/>
              <a:cs typeface="NikoshBAN" panose="02000000000000000000" pitchFamily="2" charset="0"/>
            </a:rPr>
            <a:t>মান্দোল অভিযান</a:t>
          </a:r>
          <a:endParaRPr lang="en-GB" sz="2400" kern="1200" dirty="0">
            <a:solidFill>
              <a:srgbClr val="FFFF00"/>
            </a:solidFill>
            <a:latin typeface="NikoshBAN" panose="02000000000000000000" pitchFamily="2" charset="0"/>
            <a:cs typeface="NikoshBAN" panose="02000000000000000000" pitchFamily="2" charset="0"/>
          </a:endParaRPr>
        </a:p>
      </dsp:txBody>
      <dsp:txXfrm>
        <a:off x="5219624" y="3153524"/>
        <a:ext cx="1055289" cy="1055289"/>
      </dsp:txXfrm>
    </dsp:sp>
    <dsp:sp modelId="{7F82FCBB-9AE0-4D9A-853E-95B875DC08B6}">
      <dsp:nvSpPr>
        <dsp:cNvPr id="0" name=""/>
        <dsp:cNvSpPr/>
      </dsp:nvSpPr>
      <dsp:spPr>
        <a:xfrm rot="5400000">
          <a:off x="3838366" y="3664644"/>
          <a:ext cx="451266" cy="33050"/>
        </a:xfrm>
        <a:custGeom>
          <a:avLst/>
          <a:gdLst/>
          <a:ahLst/>
          <a:cxnLst/>
          <a:rect l="0" t="0" r="0" b="0"/>
          <a:pathLst>
            <a:path>
              <a:moveTo>
                <a:pt x="0" y="16525"/>
              </a:moveTo>
              <a:lnTo>
                <a:pt x="451266" y="1652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052718" y="3669887"/>
        <a:ext cx="22563" cy="22563"/>
      </dsp:txXfrm>
    </dsp:sp>
    <dsp:sp modelId="{0C52444B-8EF0-496E-BF93-F719225078FE}">
      <dsp:nvSpPr>
        <dsp:cNvPr id="0" name=""/>
        <dsp:cNvSpPr/>
      </dsp:nvSpPr>
      <dsp:spPr>
        <a:xfrm>
          <a:off x="3317797" y="3906802"/>
          <a:ext cx="1492405" cy="149240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bn-BD" sz="2400" kern="1200" dirty="0" smtClean="0">
              <a:solidFill>
                <a:srgbClr val="FFFF00"/>
              </a:solidFill>
              <a:latin typeface="NikoshBAN" panose="02000000000000000000" pitchFamily="2" charset="0"/>
              <a:cs typeface="NikoshBAN" panose="02000000000000000000" pitchFamily="2" charset="0"/>
            </a:rPr>
            <a:t>গোয়ালিয়র অভিযান</a:t>
          </a:r>
          <a:endParaRPr lang="en-GB" sz="2400" kern="1200" dirty="0">
            <a:solidFill>
              <a:srgbClr val="FFFF00"/>
            </a:solidFill>
            <a:latin typeface="NikoshBAN" panose="02000000000000000000" pitchFamily="2" charset="0"/>
            <a:cs typeface="NikoshBAN" panose="02000000000000000000" pitchFamily="2" charset="0"/>
          </a:endParaRPr>
        </a:p>
      </dsp:txBody>
      <dsp:txXfrm>
        <a:off x="3536355" y="4125360"/>
        <a:ext cx="1055289" cy="1055289"/>
      </dsp:txXfrm>
    </dsp:sp>
    <dsp:sp modelId="{460D0BE2-F09C-4AB7-9125-74A5DB3B71C2}">
      <dsp:nvSpPr>
        <dsp:cNvPr id="0" name=""/>
        <dsp:cNvSpPr/>
      </dsp:nvSpPr>
      <dsp:spPr>
        <a:xfrm rot="9000000">
          <a:off x="2991666" y="3180083"/>
          <a:ext cx="456695" cy="33050"/>
        </a:xfrm>
        <a:custGeom>
          <a:avLst/>
          <a:gdLst/>
          <a:ahLst/>
          <a:cxnLst/>
          <a:rect l="0" t="0" r="0" b="0"/>
          <a:pathLst>
            <a:path>
              <a:moveTo>
                <a:pt x="0" y="16525"/>
              </a:moveTo>
              <a:lnTo>
                <a:pt x="456695" y="1652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208597" y="3185191"/>
        <a:ext cx="22834" cy="22834"/>
      </dsp:txXfrm>
    </dsp:sp>
    <dsp:sp modelId="{26B6746C-B923-49A1-83E9-5F6648EC3BF1}">
      <dsp:nvSpPr>
        <dsp:cNvPr id="0" name=""/>
        <dsp:cNvSpPr/>
      </dsp:nvSpPr>
      <dsp:spPr>
        <a:xfrm>
          <a:off x="1649288" y="2910103"/>
          <a:ext cx="1462885" cy="154213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bn-BD" sz="2400" kern="1200" dirty="0" smtClean="0">
              <a:solidFill>
                <a:srgbClr val="FFFF00"/>
              </a:solidFill>
              <a:latin typeface="NikoshBAN" panose="02000000000000000000" pitchFamily="2" charset="0"/>
              <a:cs typeface="NikoshBAN" panose="02000000000000000000" pitchFamily="2" charset="0"/>
            </a:rPr>
            <a:t>মালব অভিযান</a:t>
          </a:r>
          <a:endParaRPr lang="en-GB" sz="2400" kern="1200" dirty="0">
            <a:solidFill>
              <a:srgbClr val="FFFF00"/>
            </a:solidFill>
            <a:latin typeface="NikoshBAN" panose="02000000000000000000" pitchFamily="2" charset="0"/>
            <a:cs typeface="NikoshBAN" panose="02000000000000000000" pitchFamily="2" charset="0"/>
          </a:endParaRPr>
        </a:p>
      </dsp:txBody>
      <dsp:txXfrm>
        <a:off x="1863523" y="3135943"/>
        <a:ext cx="1034415" cy="1090451"/>
      </dsp:txXfrm>
    </dsp:sp>
    <dsp:sp modelId="{DB6C8A01-1CD1-4F9C-9258-8DD7FBB89A97}">
      <dsp:nvSpPr>
        <dsp:cNvPr id="0" name=""/>
        <dsp:cNvSpPr/>
      </dsp:nvSpPr>
      <dsp:spPr>
        <a:xfrm rot="12600000">
          <a:off x="2996732" y="2206890"/>
          <a:ext cx="451266" cy="33050"/>
        </a:xfrm>
        <a:custGeom>
          <a:avLst/>
          <a:gdLst/>
          <a:ahLst/>
          <a:cxnLst/>
          <a:rect l="0" t="0" r="0" b="0"/>
          <a:pathLst>
            <a:path>
              <a:moveTo>
                <a:pt x="0" y="16525"/>
              </a:moveTo>
              <a:lnTo>
                <a:pt x="451266" y="1652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211083" y="2212133"/>
        <a:ext cx="22563" cy="22563"/>
      </dsp:txXfrm>
    </dsp:sp>
    <dsp:sp modelId="{ACF5348F-A3B9-4D4A-8DE4-4BF1C39F7F5A}">
      <dsp:nvSpPr>
        <dsp:cNvPr id="0" name=""/>
        <dsp:cNvSpPr/>
      </dsp:nvSpPr>
      <dsp:spPr>
        <a:xfrm>
          <a:off x="1634528" y="991295"/>
          <a:ext cx="1492405" cy="149240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bn-BD" sz="2400" kern="1200" dirty="0" smtClean="0">
              <a:solidFill>
                <a:srgbClr val="FFFF00"/>
              </a:solidFill>
              <a:latin typeface="NikoshBAN" panose="02000000000000000000" pitchFamily="2" charset="0"/>
              <a:cs typeface="NikoshBAN" panose="02000000000000000000" pitchFamily="2" charset="0"/>
            </a:rPr>
            <a:t>বেনিয়াদের বিরূদ্ধে অভিযান</a:t>
          </a:r>
          <a:endParaRPr lang="en-GB" sz="2400" kern="1200" dirty="0">
            <a:solidFill>
              <a:srgbClr val="FFFF00"/>
            </a:solidFill>
            <a:latin typeface="NikoshBAN" panose="02000000000000000000" pitchFamily="2" charset="0"/>
            <a:cs typeface="NikoshBAN" panose="02000000000000000000" pitchFamily="2" charset="0"/>
          </a:endParaRPr>
        </a:p>
      </dsp:txBody>
      <dsp:txXfrm>
        <a:off x="1853086" y="1209853"/>
        <a:ext cx="1055289" cy="105528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2/16/2021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2/16/2021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image" Target="../media/image17.jfif"/><Relationship Id="rId1" Type="http://schemas.openxmlformats.org/officeDocument/2006/relationships/slideLayout" Target="../slideLayouts/slideLayout7.xml"/><Relationship Id="rId5" Type="http://schemas.openxmlformats.org/officeDocument/2006/relationships/image" Target="../media/image20.jfif"/><Relationship Id="rId4" Type="http://schemas.openxmlformats.org/officeDocument/2006/relationships/image" Target="../media/image19.jf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f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f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f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f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1.jf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3936" y="720064"/>
            <a:ext cx="5896599" cy="4475782"/>
          </a:xfrm>
          <a:prstGeom prst="rect">
            <a:avLst/>
          </a:prstGeom>
        </p:spPr>
      </p:pic>
      <p:sp>
        <p:nvSpPr>
          <p:cNvPr id="3" name="TextBox 2"/>
          <p:cNvSpPr txBox="1"/>
          <p:nvPr/>
        </p:nvSpPr>
        <p:spPr>
          <a:xfrm>
            <a:off x="2982482" y="5383844"/>
            <a:ext cx="5862415" cy="369332"/>
          </a:xfrm>
          <a:prstGeom prst="rect">
            <a:avLst/>
          </a:prstGeom>
          <a:solidFill>
            <a:schemeClr val="accent1">
              <a:lumMod val="40000"/>
              <a:lumOff val="60000"/>
            </a:schemeClr>
          </a:solidFill>
          <a:effectLst>
            <a:glow rad="228600">
              <a:schemeClr val="accent3">
                <a:satMod val="175000"/>
                <a:alpha val="40000"/>
              </a:schemeClr>
            </a:glow>
          </a:effectLst>
        </p:spPr>
        <p:txBody>
          <a:bodyPr wrap="square" rtlCol="0">
            <a:spAutoFit/>
          </a:bodyPr>
          <a:lstStyle/>
          <a:p>
            <a:pPr algn="ctr"/>
            <a:r>
              <a:rPr lang="en-US"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সকল</a:t>
            </a:r>
            <a:r>
              <a:rPr lang="en-US"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শিক্ষার্থীদের</a:t>
            </a:r>
            <a:r>
              <a:rPr lang="en-US"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লাল</a:t>
            </a:r>
            <a:r>
              <a:rPr lang="en-US"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গোলাপের</a:t>
            </a:r>
            <a:r>
              <a:rPr lang="en-US"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শুভেচ্ছা</a:t>
            </a:r>
            <a:r>
              <a:rPr lang="en-US"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জানিয়ে</a:t>
            </a:r>
            <a:r>
              <a:rPr lang="en-US"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a:t>
            </a:r>
            <a:r>
              <a:rPr lang="en-US"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করছি</a:t>
            </a:r>
            <a:r>
              <a:rPr lang="en-US"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আজকের</a:t>
            </a:r>
            <a:r>
              <a:rPr lang="en-US"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ক্লাস</a:t>
            </a:r>
            <a:r>
              <a:rPr lang="en-US"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GB"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62226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10247400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5014398"/>
      </p:ext>
    </p:extLst>
  </p:cSld>
  <p:clrMapOvr>
    <a:masterClrMapping/>
  </p:clrMapOvr>
  <mc:AlternateContent xmlns:mc="http://schemas.openxmlformats.org/markup-compatibility/2006">
    <mc:Choice xmlns:p14="http://schemas.microsoft.com/office/powerpoint/2010/main" Requires="p14">
      <p:transition spd="slow" p14:dur="1400">
        <p14:doors dir="vert"/>
        <p:sndAc>
          <p:stSnd>
            <p:snd r:embed="rId2" name="applause.wav"/>
          </p:stSnd>
        </p:sndAc>
      </p:transition>
    </mc:Choice>
    <mc:Fallback>
      <p:transition spd="slow">
        <p:fade/>
        <p:sndAc>
          <p:stSnd>
            <p:snd r:embed="rId2" name="applause.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5754" y="2083762"/>
            <a:ext cx="9717225" cy="3970318"/>
          </a:xfrm>
          <a:prstGeom prst="rect">
            <a:avLst/>
          </a:prstGeom>
          <a:solidFill>
            <a:schemeClr val="accent1">
              <a:lumMod val="40000"/>
              <a:lumOff val="60000"/>
            </a:schemeClr>
          </a:solidFill>
          <a:effectLst>
            <a:glow rad="228600">
              <a:schemeClr val="accent3">
                <a:satMod val="175000"/>
                <a:alpha val="40000"/>
              </a:schemeClr>
            </a:glow>
          </a:effectLst>
        </p:spPr>
        <p:txBody>
          <a:bodyPr wrap="square" rtlCol="0">
            <a:spAutoFit/>
          </a:bodyPr>
          <a:lstStyle/>
          <a:p>
            <a:pPr algn="just"/>
            <a:r>
              <a:rPr lang="en-US" sz="2800" dirty="0" err="1" smtClean="0">
                <a:latin typeface="NikoshBAN" panose="02000000000000000000" pitchFamily="2" charset="0"/>
                <a:cs typeface="NikoshBAN" panose="02000000000000000000" pitchFamily="2" charset="0"/>
              </a:rPr>
              <a:t>শামসুদ্দিন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ইলতুৎমিশ</a:t>
            </a:r>
            <a:r>
              <a:rPr lang="bn-BD" sz="2800" dirty="0" smtClean="0">
                <a:latin typeface="NikoshBAN" panose="02000000000000000000" pitchFamily="2" charset="0"/>
                <a:cs typeface="NikoshBAN" panose="02000000000000000000" pitchFamily="2" charset="0"/>
              </a:rPr>
              <a:t> ১১৮০ সালে জন্মগ্রহণ করেন। তাঁর পিতার নাম ইয়ালম খান। দিল্লির সালতানাতের অধীনে মামলুক বংশের অন্যতম যোগ্য শাসক ছিলেন। তিনি অত্যন্ত সুন্দর ছিলেন। তাঁর ভাইয়েরা রূপে ও গুণে ঈর্ষান্বিত হয়ে এক দাস ব্যবসায়ীর কাছে বিক্রি করে দেয়। তারপর তাকে বুখারার কাজি সদর জং কিনে নেন। সেখানে তিনি ভাল শিক্ষা ও প্রশিক্ষণ পান। এর পরে তাকে দিল্লি নিয়ে আসা হয়, সেখানে তাকে কুতুবুদ্দিন আইবেক কিনে নেন। যোগ্যতা প্রমাণ করে বড় পদ থেকে শুরূ করে আইবেকের মেয়েকে বিয়ে করেন। কুতুবুদ্দিন আইবেকের মৃত্যুর পর তাঁর পুত্র অযোগ্য প্রমানিত হলে তুর্কিরা </a:t>
            </a:r>
            <a:r>
              <a:rPr lang="en-US" sz="2800" dirty="0" err="1" smtClean="0">
                <a:latin typeface="NikoshBAN" panose="02000000000000000000" pitchFamily="2" charset="0"/>
                <a:cs typeface="NikoshBAN" panose="02000000000000000000" pitchFamily="2" charset="0"/>
              </a:rPr>
              <a:t>শামসুদ্দিন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ইলতুৎমিশ</a:t>
            </a:r>
            <a:r>
              <a:rPr lang="bn-BD" sz="2800" dirty="0" smtClean="0">
                <a:latin typeface="NikoshBAN" panose="02000000000000000000" pitchFamily="2" charset="0"/>
                <a:cs typeface="NikoshBAN" panose="02000000000000000000" pitchFamily="2" charset="0"/>
              </a:rPr>
              <a:t> কে ক্ষমতায় বসান। তিনি অত্যন্ত যোগ্যতার সাথে প্রশাসনকে গড়ে তোলেন।</a:t>
            </a:r>
            <a:endParaRPr lang="en-GB" sz="2800" dirty="0">
              <a:latin typeface="NikoshBAN" panose="02000000000000000000" pitchFamily="2" charset="0"/>
              <a:cs typeface="NikoshBAN" panose="02000000000000000000" pitchFamily="2" charset="0"/>
            </a:endParaRPr>
          </a:p>
        </p:txBody>
      </p:sp>
      <p:sp>
        <p:nvSpPr>
          <p:cNvPr id="3" name="Oval Callout 2"/>
          <p:cNvSpPr/>
          <p:nvPr/>
        </p:nvSpPr>
        <p:spPr>
          <a:xfrm>
            <a:off x="4986062" y="498450"/>
            <a:ext cx="3290132" cy="1153682"/>
          </a:xfrm>
          <a:prstGeom prst="wedgeEllipseCallout">
            <a:avLst>
              <a:gd name="adj1" fmla="val -125126"/>
              <a:gd name="adj2" fmla="val 95555"/>
            </a:avLst>
          </a:prstGeom>
          <a:solidFill>
            <a:schemeClr val="accent1">
              <a:lumMod val="40000"/>
              <a:lumOff val="60000"/>
            </a:schemeClr>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NikoshBAN" panose="02000000000000000000" pitchFamily="2" charset="0"/>
                <a:cs typeface="NikoshBAN" panose="02000000000000000000" pitchFamily="2" charset="0"/>
              </a:rPr>
              <a:t>শামসুদ্দিন</a:t>
            </a:r>
            <a:r>
              <a:rPr lang="en-US" sz="2400" b="1" dirty="0">
                <a:solidFill>
                  <a:schemeClr val="tx1"/>
                </a:solidFill>
                <a:latin typeface="NikoshBAN" panose="02000000000000000000" pitchFamily="2" charset="0"/>
                <a:cs typeface="NikoshBAN" panose="02000000000000000000" pitchFamily="2" charset="0"/>
              </a:rPr>
              <a:t> </a:t>
            </a:r>
            <a:r>
              <a:rPr lang="en-US" sz="2400" b="1" dirty="0" err="1">
                <a:solidFill>
                  <a:schemeClr val="tx1"/>
                </a:solidFill>
                <a:latin typeface="NikoshBAN" panose="02000000000000000000" pitchFamily="2" charset="0"/>
                <a:cs typeface="NikoshBAN" panose="02000000000000000000" pitchFamily="2" charset="0"/>
              </a:rPr>
              <a:t>ইলতুৎমিশ</a:t>
            </a:r>
            <a:endParaRPr lang="en-GB" sz="2400" b="1" dirty="0">
              <a:solidFill>
                <a:schemeClr val="tx1"/>
              </a:solidFill>
            </a:endParaRPr>
          </a:p>
        </p:txBody>
      </p:sp>
    </p:spTree>
    <p:extLst>
      <p:ext uri="{BB962C8B-B14F-4D97-AF65-F5344CB8AC3E}">
        <p14:creationId xmlns:p14="http://schemas.microsoft.com/office/powerpoint/2010/main" val="340813417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3256" y="760438"/>
            <a:ext cx="3888336" cy="4769436"/>
          </a:xfrm>
          <a:prstGeom prst="rect">
            <a:avLst/>
          </a:prstGeom>
        </p:spPr>
      </p:pic>
      <p:sp>
        <p:nvSpPr>
          <p:cNvPr id="4" name="TextBox 3"/>
          <p:cNvSpPr txBox="1"/>
          <p:nvPr/>
        </p:nvSpPr>
        <p:spPr>
          <a:xfrm>
            <a:off x="4255804" y="5682956"/>
            <a:ext cx="3725966" cy="400110"/>
          </a:xfrm>
          <a:prstGeom prst="rect">
            <a:avLst/>
          </a:prstGeom>
          <a:solidFill>
            <a:schemeClr val="accent1">
              <a:lumMod val="40000"/>
              <a:lumOff val="60000"/>
            </a:schemeClr>
          </a:solidFill>
          <a:effectLst>
            <a:glow rad="228600">
              <a:schemeClr val="accent3">
                <a:satMod val="175000"/>
                <a:alpha val="40000"/>
              </a:schemeClr>
            </a:glow>
          </a:effectLst>
        </p:spPr>
        <p:txBody>
          <a:bodyPr wrap="square" rtlCol="0">
            <a:spAutoFit/>
          </a:bodyPr>
          <a:lstStyle/>
          <a:p>
            <a:pPr algn="ctr"/>
            <a:r>
              <a:rPr lang="en-US" sz="2000" b="1" dirty="0" err="1" smtClean="0">
                <a:latin typeface="NikoshBAN" panose="02000000000000000000" pitchFamily="2" charset="0"/>
                <a:cs typeface="NikoshBAN" panose="02000000000000000000" pitchFamily="2" charset="0"/>
              </a:rPr>
              <a:t>যুদ্ধের</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পোষাক</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পরিহিত</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শামসুদ্দিন</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ইলতুৎমিশ</a:t>
            </a:r>
            <a:r>
              <a:rPr lang="en-US" sz="2000" b="1" dirty="0" smtClean="0">
                <a:latin typeface="NikoshBAN" panose="02000000000000000000" pitchFamily="2" charset="0"/>
                <a:cs typeface="NikoshBAN" panose="02000000000000000000" pitchFamily="2" charset="0"/>
              </a:rPr>
              <a:t>।</a:t>
            </a:r>
            <a:endParaRPr lang="en-GB" sz="2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3748776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73412154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793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graphicEl>
                                              <a:dgm id="{84D51B55-9BB3-43AB-8AB6-07B8A0BECCBA}"/>
                                            </p:graphicEl>
                                          </p:spTgt>
                                        </p:tgtEl>
                                        <p:attrNameLst>
                                          <p:attrName>style.visibility</p:attrName>
                                        </p:attrNameLst>
                                      </p:cBhvr>
                                      <p:to>
                                        <p:strVal val="visible"/>
                                      </p:to>
                                    </p:set>
                                    <p:animEffect transition="in" filter="circle(out)">
                                      <p:cBhvr>
                                        <p:cTn id="7" dur="2000"/>
                                        <p:tgtEl>
                                          <p:spTgt spid="2">
                                            <p:graphicEl>
                                              <a:dgm id="{84D51B55-9BB3-43AB-8AB6-07B8A0BECCB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2">
                                            <p:graphicEl>
                                              <a:dgm id="{B5227E03-632F-47BB-9C3A-E8F044D9F890}"/>
                                            </p:graphicEl>
                                          </p:spTgt>
                                        </p:tgtEl>
                                        <p:attrNameLst>
                                          <p:attrName>style.visibility</p:attrName>
                                        </p:attrNameLst>
                                      </p:cBhvr>
                                      <p:to>
                                        <p:strVal val="visible"/>
                                      </p:to>
                                    </p:set>
                                    <p:animEffect transition="in" filter="circle(out)">
                                      <p:cBhvr>
                                        <p:cTn id="12" dur="2000"/>
                                        <p:tgtEl>
                                          <p:spTgt spid="2">
                                            <p:graphicEl>
                                              <a:dgm id="{B5227E03-632F-47BB-9C3A-E8F044D9F890}"/>
                                            </p:graphicEl>
                                          </p:spTgt>
                                        </p:tgtEl>
                                      </p:cBhvr>
                                    </p:animEffect>
                                  </p:childTnLst>
                                </p:cTn>
                              </p:par>
                              <p:par>
                                <p:cTn id="13" presetID="6" presetClass="entr" presetSubtype="32" fill="hold" grpId="0" nodeType="withEffect">
                                  <p:stCondLst>
                                    <p:cond delay="0"/>
                                  </p:stCondLst>
                                  <p:childTnLst>
                                    <p:set>
                                      <p:cBhvr>
                                        <p:cTn id="14" dur="1" fill="hold">
                                          <p:stCondLst>
                                            <p:cond delay="0"/>
                                          </p:stCondLst>
                                        </p:cTn>
                                        <p:tgtEl>
                                          <p:spTgt spid="2">
                                            <p:graphicEl>
                                              <a:dgm id="{BA8E91BB-F575-472F-9086-FD57FCEFED13}"/>
                                            </p:graphicEl>
                                          </p:spTgt>
                                        </p:tgtEl>
                                        <p:attrNameLst>
                                          <p:attrName>style.visibility</p:attrName>
                                        </p:attrNameLst>
                                      </p:cBhvr>
                                      <p:to>
                                        <p:strVal val="visible"/>
                                      </p:to>
                                    </p:set>
                                    <p:animEffect transition="in" filter="circle(out)">
                                      <p:cBhvr>
                                        <p:cTn id="15" dur="2000"/>
                                        <p:tgtEl>
                                          <p:spTgt spid="2">
                                            <p:graphicEl>
                                              <a:dgm id="{BA8E91BB-F575-472F-9086-FD57FCEFED1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grpId="0" nodeType="clickEffect">
                                  <p:stCondLst>
                                    <p:cond delay="0"/>
                                  </p:stCondLst>
                                  <p:childTnLst>
                                    <p:set>
                                      <p:cBhvr>
                                        <p:cTn id="19" dur="1" fill="hold">
                                          <p:stCondLst>
                                            <p:cond delay="0"/>
                                          </p:stCondLst>
                                        </p:cTn>
                                        <p:tgtEl>
                                          <p:spTgt spid="2">
                                            <p:graphicEl>
                                              <a:dgm id="{4B62F9C9-8104-405D-AE09-A8152BBD8D58}"/>
                                            </p:graphicEl>
                                          </p:spTgt>
                                        </p:tgtEl>
                                        <p:attrNameLst>
                                          <p:attrName>style.visibility</p:attrName>
                                        </p:attrNameLst>
                                      </p:cBhvr>
                                      <p:to>
                                        <p:strVal val="visible"/>
                                      </p:to>
                                    </p:set>
                                    <p:animEffect transition="in" filter="circle(out)">
                                      <p:cBhvr>
                                        <p:cTn id="20" dur="2000"/>
                                        <p:tgtEl>
                                          <p:spTgt spid="2">
                                            <p:graphicEl>
                                              <a:dgm id="{4B62F9C9-8104-405D-AE09-A8152BBD8D58}"/>
                                            </p:graphicEl>
                                          </p:spTgt>
                                        </p:tgtEl>
                                      </p:cBhvr>
                                    </p:animEffect>
                                  </p:childTnLst>
                                </p:cTn>
                              </p:par>
                              <p:par>
                                <p:cTn id="21" presetID="6" presetClass="entr" presetSubtype="32" fill="hold" grpId="0" nodeType="withEffect">
                                  <p:stCondLst>
                                    <p:cond delay="0"/>
                                  </p:stCondLst>
                                  <p:childTnLst>
                                    <p:set>
                                      <p:cBhvr>
                                        <p:cTn id="22" dur="1" fill="hold">
                                          <p:stCondLst>
                                            <p:cond delay="0"/>
                                          </p:stCondLst>
                                        </p:cTn>
                                        <p:tgtEl>
                                          <p:spTgt spid="2">
                                            <p:graphicEl>
                                              <a:dgm id="{452963BD-A119-43B8-B5DB-E3AE1B69E75F}"/>
                                            </p:graphicEl>
                                          </p:spTgt>
                                        </p:tgtEl>
                                        <p:attrNameLst>
                                          <p:attrName>style.visibility</p:attrName>
                                        </p:attrNameLst>
                                      </p:cBhvr>
                                      <p:to>
                                        <p:strVal val="visible"/>
                                      </p:to>
                                    </p:set>
                                    <p:animEffect transition="in" filter="circle(out)">
                                      <p:cBhvr>
                                        <p:cTn id="23" dur="2000"/>
                                        <p:tgtEl>
                                          <p:spTgt spid="2">
                                            <p:graphicEl>
                                              <a:dgm id="{452963BD-A119-43B8-B5DB-E3AE1B69E75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32" fill="hold" grpId="0" nodeType="clickEffect">
                                  <p:stCondLst>
                                    <p:cond delay="0"/>
                                  </p:stCondLst>
                                  <p:childTnLst>
                                    <p:set>
                                      <p:cBhvr>
                                        <p:cTn id="27" dur="1" fill="hold">
                                          <p:stCondLst>
                                            <p:cond delay="0"/>
                                          </p:stCondLst>
                                        </p:cTn>
                                        <p:tgtEl>
                                          <p:spTgt spid="2">
                                            <p:graphicEl>
                                              <a:dgm id="{4C03FF69-931F-44DA-8ECE-6B3AFCF9D321}"/>
                                            </p:graphicEl>
                                          </p:spTgt>
                                        </p:tgtEl>
                                        <p:attrNameLst>
                                          <p:attrName>style.visibility</p:attrName>
                                        </p:attrNameLst>
                                      </p:cBhvr>
                                      <p:to>
                                        <p:strVal val="visible"/>
                                      </p:to>
                                    </p:set>
                                    <p:animEffect transition="in" filter="circle(out)">
                                      <p:cBhvr>
                                        <p:cTn id="28" dur="2000"/>
                                        <p:tgtEl>
                                          <p:spTgt spid="2">
                                            <p:graphicEl>
                                              <a:dgm id="{4C03FF69-931F-44DA-8ECE-6B3AFCF9D321}"/>
                                            </p:graphicEl>
                                          </p:spTgt>
                                        </p:tgtEl>
                                      </p:cBhvr>
                                    </p:animEffect>
                                  </p:childTnLst>
                                </p:cTn>
                              </p:par>
                              <p:par>
                                <p:cTn id="29" presetID="6" presetClass="entr" presetSubtype="32" fill="hold" grpId="0" nodeType="withEffect">
                                  <p:stCondLst>
                                    <p:cond delay="0"/>
                                  </p:stCondLst>
                                  <p:childTnLst>
                                    <p:set>
                                      <p:cBhvr>
                                        <p:cTn id="30" dur="1" fill="hold">
                                          <p:stCondLst>
                                            <p:cond delay="0"/>
                                          </p:stCondLst>
                                        </p:cTn>
                                        <p:tgtEl>
                                          <p:spTgt spid="2">
                                            <p:graphicEl>
                                              <a:dgm id="{C01F5F5D-6588-4FA4-9102-D495EE2F0C3F}"/>
                                            </p:graphicEl>
                                          </p:spTgt>
                                        </p:tgtEl>
                                        <p:attrNameLst>
                                          <p:attrName>style.visibility</p:attrName>
                                        </p:attrNameLst>
                                      </p:cBhvr>
                                      <p:to>
                                        <p:strVal val="visible"/>
                                      </p:to>
                                    </p:set>
                                    <p:animEffect transition="in" filter="circle(out)">
                                      <p:cBhvr>
                                        <p:cTn id="31" dur="2000"/>
                                        <p:tgtEl>
                                          <p:spTgt spid="2">
                                            <p:graphicEl>
                                              <a:dgm id="{C01F5F5D-6588-4FA4-9102-D495EE2F0C3F}"/>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32" fill="hold" grpId="0" nodeType="clickEffect">
                                  <p:stCondLst>
                                    <p:cond delay="0"/>
                                  </p:stCondLst>
                                  <p:childTnLst>
                                    <p:set>
                                      <p:cBhvr>
                                        <p:cTn id="35" dur="1" fill="hold">
                                          <p:stCondLst>
                                            <p:cond delay="0"/>
                                          </p:stCondLst>
                                        </p:cTn>
                                        <p:tgtEl>
                                          <p:spTgt spid="2">
                                            <p:graphicEl>
                                              <a:dgm id="{7F82FCBB-9AE0-4D9A-853E-95B875DC08B6}"/>
                                            </p:graphicEl>
                                          </p:spTgt>
                                        </p:tgtEl>
                                        <p:attrNameLst>
                                          <p:attrName>style.visibility</p:attrName>
                                        </p:attrNameLst>
                                      </p:cBhvr>
                                      <p:to>
                                        <p:strVal val="visible"/>
                                      </p:to>
                                    </p:set>
                                    <p:animEffect transition="in" filter="circle(out)">
                                      <p:cBhvr>
                                        <p:cTn id="36" dur="2000"/>
                                        <p:tgtEl>
                                          <p:spTgt spid="2">
                                            <p:graphicEl>
                                              <a:dgm id="{7F82FCBB-9AE0-4D9A-853E-95B875DC08B6}"/>
                                            </p:graphicEl>
                                          </p:spTgt>
                                        </p:tgtEl>
                                      </p:cBhvr>
                                    </p:animEffect>
                                  </p:childTnLst>
                                </p:cTn>
                              </p:par>
                              <p:par>
                                <p:cTn id="37" presetID="6" presetClass="entr" presetSubtype="32" fill="hold" grpId="0" nodeType="withEffect">
                                  <p:stCondLst>
                                    <p:cond delay="0"/>
                                  </p:stCondLst>
                                  <p:childTnLst>
                                    <p:set>
                                      <p:cBhvr>
                                        <p:cTn id="38" dur="1" fill="hold">
                                          <p:stCondLst>
                                            <p:cond delay="0"/>
                                          </p:stCondLst>
                                        </p:cTn>
                                        <p:tgtEl>
                                          <p:spTgt spid="2">
                                            <p:graphicEl>
                                              <a:dgm id="{0C52444B-8EF0-496E-BF93-F719225078FE}"/>
                                            </p:graphicEl>
                                          </p:spTgt>
                                        </p:tgtEl>
                                        <p:attrNameLst>
                                          <p:attrName>style.visibility</p:attrName>
                                        </p:attrNameLst>
                                      </p:cBhvr>
                                      <p:to>
                                        <p:strVal val="visible"/>
                                      </p:to>
                                    </p:set>
                                    <p:animEffect transition="in" filter="circle(out)">
                                      <p:cBhvr>
                                        <p:cTn id="39" dur="2000"/>
                                        <p:tgtEl>
                                          <p:spTgt spid="2">
                                            <p:graphicEl>
                                              <a:dgm id="{0C52444B-8EF0-496E-BF93-F719225078F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32" fill="hold" grpId="0" nodeType="clickEffect">
                                  <p:stCondLst>
                                    <p:cond delay="0"/>
                                  </p:stCondLst>
                                  <p:childTnLst>
                                    <p:set>
                                      <p:cBhvr>
                                        <p:cTn id="43" dur="1" fill="hold">
                                          <p:stCondLst>
                                            <p:cond delay="0"/>
                                          </p:stCondLst>
                                        </p:cTn>
                                        <p:tgtEl>
                                          <p:spTgt spid="2">
                                            <p:graphicEl>
                                              <a:dgm id="{460D0BE2-F09C-4AB7-9125-74A5DB3B71C2}"/>
                                            </p:graphicEl>
                                          </p:spTgt>
                                        </p:tgtEl>
                                        <p:attrNameLst>
                                          <p:attrName>style.visibility</p:attrName>
                                        </p:attrNameLst>
                                      </p:cBhvr>
                                      <p:to>
                                        <p:strVal val="visible"/>
                                      </p:to>
                                    </p:set>
                                    <p:animEffect transition="in" filter="circle(out)">
                                      <p:cBhvr>
                                        <p:cTn id="44" dur="2000"/>
                                        <p:tgtEl>
                                          <p:spTgt spid="2">
                                            <p:graphicEl>
                                              <a:dgm id="{460D0BE2-F09C-4AB7-9125-74A5DB3B71C2}"/>
                                            </p:graphicEl>
                                          </p:spTgt>
                                        </p:tgtEl>
                                      </p:cBhvr>
                                    </p:animEffect>
                                  </p:childTnLst>
                                </p:cTn>
                              </p:par>
                              <p:par>
                                <p:cTn id="45" presetID="6" presetClass="entr" presetSubtype="32" fill="hold" grpId="0" nodeType="withEffect">
                                  <p:stCondLst>
                                    <p:cond delay="0"/>
                                  </p:stCondLst>
                                  <p:childTnLst>
                                    <p:set>
                                      <p:cBhvr>
                                        <p:cTn id="46" dur="1" fill="hold">
                                          <p:stCondLst>
                                            <p:cond delay="0"/>
                                          </p:stCondLst>
                                        </p:cTn>
                                        <p:tgtEl>
                                          <p:spTgt spid="2">
                                            <p:graphicEl>
                                              <a:dgm id="{26B6746C-B923-49A1-83E9-5F6648EC3BF1}"/>
                                            </p:graphicEl>
                                          </p:spTgt>
                                        </p:tgtEl>
                                        <p:attrNameLst>
                                          <p:attrName>style.visibility</p:attrName>
                                        </p:attrNameLst>
                                      </p:cBhvr>
                                      <p:to>
                                        <p:strVal val="visible"/>
                                      </p:to>
                                    </p:set>
                                    <p:animEffect transition="in" filter="circle(out)">
                                      <p:cBhvr>
                                        <p:cTn id="47" dur="2000"/>
                                        <p:tgtEl>
                                          <p:spTgt spid="2">
                                            <p:graphicEl>
                                              <a:dgm id="{26B6746C-B923-49A1-83E9-5F6648EC3BF1}"/>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32" fill="hold" grpId="0" nodeType="clickEffect">
                                  <p:stCondLst>
                                    <p:cond delay="0"/>
                                  </p:stCondLst>
                                  <p:childTnLst>
                                    <p:set>
                                      <p:cBhvr>
                                        <p:cTn id="51" dur="1" fill="hold">
                                          <p:stCondLst>
                                            <p:cond delay="0"/>
                                          </p:stCondLst>
                                        </p:cTn>
                                        <p:tgtEl>
                                          <p:spTgt spid="2">
                                            <p:graphicEl>
                                              <a:dgm id="{DB6C8A01-1CD1-4F9C-9258-8DD7FBB89A97}"/>
                                            </p:graphicEl>
                                          </p:spTgt>
                                        </p:tgtEl>
                                        <p:attrNameLst>
                                          <p:attrName>style.visibility</p:attrName>
                                        </p:attrNameLst>
                                      </p:cBhvr>
                                      <p:to>
                                        <p:strVal val="visible"/>
                                      </p:to>
                                    </p:set>
                                    <p:animEffect transition="in" filter="circle(out)">
                                      <p:cBhvr>
                                        <p:cTn id="52" dur="2000"/>
                                        <p:tgtEl>
                                          <p:spTgt spid="2">
                                            <p:graphicEl>
                                              <a:dgm id="{DB6C8A01-1CD1-4F9C-9258-8DD7FBB89A97}"/>
                                            </p:graphicEl>
                                          </p:spTgt>
                                        </p:tgtEl>
                                      </p:cBhvr>
                                    </p:animEffect>
                                  </p:childTnLst>
                                </p:cTn>
                              </p:par>
                              <p:par>
                                <p:cTn id="53" presetID="6" presetClass="entr" presetSubtype="32" fill="hold" grpId="0" nodeType="withEffect">
                                  <p:stCondLst>
                                    <p:cond delay="0"/>
                                  </p:stCondLst>
                                  <p:childTnLst>
                                    <p:set>
                                      <p:cBhvr>
                                        <p:cTn id="54" dur="1" fill="hold">
                                          <p:stCondLst>
                                            <p:cond delay="0"/>
                                          </p:stCondLst>
                                        </p:cTn>
                                        <p:tgtEl>
                                          <p:spTgt spid="2">
                                            <p:graphicEl>
                                              <a:dgm id="{ACF5348F-A3B9-4D4A-8DE4-4BF1C39F7F5A}"/>
                                            </p:graphicEl>
                                          </p:spTgt>
                                        </p:tgtEl>
                                        <p:attrNameLst>
                                          <p:attrName>style.visibility</p:attrName>
                                        </p:attrNameLst>
                                      </p:cBhvr>
                                      <p:to>
                                        <p:strVal val="visible"/>
                                      </p:to>
                                    </p:set>
                                    <p:animEffect transition="in" filter="circle(out)">
                                      <p:cBhvr>
                                        <p:cTn id="55" dur="2000"/>
                                        <p:tgtEl>
                                          <p:spTgt spid="2">
                                            <p:graphicEl>
                                              <a:dgm id="{ACF5348F-A3B9-4D4A-8DE4-4BF1C39F7F5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2887" y="687056"/>
            <a:ext cx="5981289" cy="4602789"/>
          </a:xfrm>
          <a:prstGeom prst="rect">
            <a:avLst/>
          </a:prstGeom>
        </p:spPr>
      </p:pic>
    </p:spTree>
    <p:extLst>
      <p:ext uri="{BB962C8B-B14F-4D97-AF65-F5344CB8AC3E}">
        <p14:creationId xmlns:p14="http://schemas.microsoft.com/office/powerpoint/2010/main" val="404461521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8490" y="2375750"/>
            <a:ext cx="6528987" cy="3046988"/>
          </a:xfrm>
          <a:prstGeom prst="rect">
            <a:avLst/>
          </a:prstGeom>
          <a:solidFill>
            <a:schemeClr val="accent1">
              <a:lumMod val="40000"/>
              <a:lumOff val="60000"/>
            </a:schemeClr>
          </a:solidFill>
          <a:effectLst>
            <a:glow rad="228600">
              <a:schemeClr val="accent3">
                <a:satMod val="175000"/>
                <a:alpha val="40000"/>
              </a:schemeClr>
            </a:glow>
          </a:effectLst>
        </p:spPr>
        <p:txBody>
          <a:bodyPr wrap="square" rtlCol="0">
            <a:spAutoFit/>
          </a:bodyPr>
          <a:lstStyle/>
          <a:p>
            <a:pPr algn="just"/>
            <a:r>
              <a:rPr lang="bn-BD" sz="2400" dirty="0" smtClean="0">
                <a:latin typeface="NikoshBAN" panose="02000000000000000000" pitchFamily="2" charset="0"/>
                <a:cs typeface="NikoshBAN" panose="02000000000000000000" pitchFamily="2" charset="0"/>
              </a:rPr>
              <a:t>শামসুদ্দিন ইলতুৎমিশ ক্ষমতা গ্রহণের পর নিজের চারদিকে অসংখ্য বিপদ এবং ষড়যন্ত্র খেয়াল করেন। সেনাপতিদের কয়েকজন তার প্রতি অসন্তুষ্ট হয়ে তাঁর সেনাবাহিনীর উৎকৃষ্ট অংশ তুর্কী অশ্বারোহীর বৃহদাংশ নিয়ে চলে যায়। তাঁরা রাজ্যের অন্যান্য বিক্ষুব্দ  লোকদের সাথে একত্রিত  হয়ে এক বিশাল বাহিনী গঠন করে দিল্লি অভিমুখে রওয়ানা হল; কিন্তু তারা ইলতুৎমিশ কর্তৃক বাধাগ্রস্ত হল এবং অবশেষে পরাভূতও হলো। এরপর বিভিন্ন এলাকার বিদ্রোহীদেরকে একে একে দমন করে সিংহাসন বিপদমুক্ত করেন। </a:t>
            </a:r>
            <a:endParaRPr lang="en-GB" sz="2400" dirty="0">
              <a:latin typeface="NikoshBAN" panose="02000000000000000000" pitchFamily="2" charset="0"/>
              <a:cs typeface="NikoshBAN" panose="02000000000000000000" pitchFamily="2" charset="0"/>
            </a:endParaRPr>
          </a:p>
        </p:txBody>
      </p:sp>
      <p:sp>
        <p:nvSpPr>
          <p:cNvPr id="3" name="Oval Callout 2"/>
          <p:cNvSpPr/>
          <p:nvPr/>
        </p:nvSpPr>
        <p:spPr>
          <a:xfrm>
            <a:off x="2862841" y="538386"/>
            <a:ext cx="3281585" cy="1427148"/>
          </a:xfrm>
          <a:prstGeom prst="wedgeEllipseCallout">
            <a:avLst>
              <a:gd name="adj1" fmla="val 58334"/>
              <a:gd name="adj2" fmla="val 77470"/>
            </a:avLst>
          </a:prstGeom>
          <a:solidFill>
            <a:schemeClr val="accent1">
              <a:lumMod val="40000"/>
              <a:lumOff val="60000"/>
            </a:schemeClr>
          </a:solidFill>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b="1" dirty="0" smtClean="0">
                <a:solidFill>
                  <a:schemeClr val="tx1"/>
                </a:solidFill>
                <a:latin typeface="NikoshBAN" panose="02000000000000000000" pitchFamily="2" charset="0"/>
                <a:cs typeface="NikoshBAN" panose="02000000000000000000" pitchFamily="2" charset="0"/>
              </a:rPr>
              <a:t>শামসুদ্দিন ইলতুৎমিশের অভিযান </a:t>
            </a:r>
            <a:endParaRPr lang="en-GB" sz="24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7738947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9792" y="1057808"/>
            <a:ext cx="3106796" cy="4485748"/>
          </a:xfrm>
          <a:prstGeom prst="rect">
            <a:avLst/>
          </a:prstGeom>
        </p:spPr>
      </p:pic>
    </p:spTree>
    <p:extLst>
      <p:ext uri="{BB962C8B-B14F-4D97-AF65-F5344CB8AC3E}">
        <p14:creationId xmlns:p14="http://schemas.microsoft.com/office/powerpoint/2010/main" val="88120307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Callout 2"/>
          <p:cNvSpPr/>
          <p:nvPr/>
        </p:nvSpPr>
        <p:spPr>
          <a:xfrm>
            <a:off x="3469593" y="658024"/>
            <a:ext cx="3204673" cy="1512606"/>
          </a:xfrm>
          <a:prstGeom prst="wedgeEllipseCallout">
            <a:avLst>
              <a:gd name="adj1" fmla="val -40300"/>
              <a:gd name="adj2" fmla="val 87359"/>
            </a:avLst>
          </a:prstGeom>
          <a:solidFill>
            <a:schemeClr val="accent1">
              <a:lumMod val="40000"/>
              <a:lumOff val="60000"/>
            </a:schemeClr>
          </a:solidFill>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BAN" panose="02000000000000000000" pitchFamily="2" charset="0"/>
                <a:cs typeface="NikoshBAN" panose="02000000000000000000" pitchFamily="2" charset="0"/>
              </a:rPr>
              <a:t>ইলতুৎমিশের শাসনব্যবস্থা</a:t>
            </a:r>
            <a:endParaRPr lang="en-GB" sz="4000" dirty="0">
              <a:solidFill>
                <a:schemeClr val="tx1"/>
              </a:solidFill>
              <a:latin typeface="NikoshBAN" panose="02000000000000000000" pitchFamily="2" charset="0"/>
              <a:cs typeface="NikoshBAN" panose="02000000000000000000" pitchFamily="2" charset="0"/>
            </a:endParaRPr>
          </a:p>
        </p:txBody>
      </p:sp>
      <p:sp>
        <p:nvSpPr>
          <p:cNvPr id="2" name="TextBox 1"/>
          <p:cNvSpPr txBox="1"/>
          <p:nvPr/>
        </p:nvSpPr>
        <p:spPr>
          <a:xfrm>
            <a:off x="1606608" y="2811581"/>
            <a:ext cx="9032904" cy="2677656"/>
          </a:xfrm>
          <a:prstGeom prst="rect">
            <a:avLst/>
          </a:prstGeom>
          <a:solidFill>
            <a:schemeClr val="accent1">
              <a:lumMod val="20000"/>
              <a:lumOff val="80000"/>
            </a:schemeClr>
          </a:solidFill>
          <a:effectLst>
            <a:glow rad="228600">
              <a:schemeClr val="accent3">
                <a:satMod val="175000"/>
                <a:alpha val="40000"/>
              </a:schemeClr>
            </a:glow>
          </a:effectLst>
        </p:spPr>
        <p:txBody>
          <a:bodyPr wrap="square" rtlCol="0">
            <a:spAutoFit/>
          </a:bodyPr>
          <a:lstStyle/>
          <a:p>
            <a:pPr algn="just"/>
            <a:r>
              <a:rPr lang="en-US" sz="2400" dirty="0" err="1" smtClean="0">
                <a:latin typeface="NikoshBAN" panose="02000000000000000000" pitchFamily="2" charset="0"/>
                <a:cs typeface="NikoshBAN" panose="02000000000000000000" pitchFamily="2" charset="0"/>
              </a:rPr>
              <a:t>দিল্লির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সিংহাসনে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যখন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ইলতুৎমিশ</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আরোহণ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তখন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তুর্কী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অবস্থা</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বিপদাপন্ন</a:t>
            </a:r>
            <a:r>
              <a:rPr lang="en-US" sz="2400" dirty="0" smtClean="0">
                <a:latin typeface="NikoshBAN" panose="02000000000000000000" pitchFamily="2" charset="0"/>
                <a:cs typeface="NikoshBAN" panose="02000000000000000000" pitchFamily="2" charset="0"/>
              </a:rPr>
              <a:t> । </a:t>
            </a:r>
            <a:r>
              <a:rPr lang="en-US" sz="2400" dirty="0" err="1" smtClean="0">
                <a:latin typeface="NikoshBAN" panose="02000000000000000000" pitchFamily="2" charset="0"/>
                <a:cs typeface="NikoshBAN" panose="02000000000000000000" pitchFamily="2" charset="0"/>
              </a:rPr>
              <a:t>সমস্ত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দেশ</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প্রতিদ্বন্দী</a:t>
            </a:r>
            <a:r>
              <a:rPr lang="en-US" sz="2400" dirty="0" smtClean="0">
                <a:latin typeface="NikoshBAN" panose="02000000000000000000" pitchFamily="2" charset="0"/>
                <a:cs typeface="NikoshBAN" panose="02000000000000000000" pitchFamily="2" charset="0"/>
              </a:rPr>
              <a:t> ও </a:t>
            </a:r>
            <a:r>
              <a:rPr lang="en-US" sz="2400" dirty="0" err="1" smtClean="0">
                <a:latin typeface="NikoshBAN" panose="02000000000000000000" pitchFamily="2" charset="0"/>
                <a:cs typeface="NikoshBAN" panose="02000000000000000000" pitchFamily="2" charset="0"/>
              </a:rPr>
              <a:t>বিদেশী</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সর্দার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পরিপূর্ণ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ফলে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দিল্লির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সালতানাতের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অস্তিত্বকে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প্রবলভাবে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নাড়া</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দিতেছিল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পরিস্থিতি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এরূপ</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নিদারূণ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অবঃগতির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মুহূর্তে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সামরিক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নৈপুণ্য,মনোবল</a:t>
            </a:r>
            <a:r>
              <a:rPr lang="en-US" sz="2400" dirty="0" smtClean="0">
                <a:latin typeface="NikoshBAN" panose="02000000000000000000" pitchFamily="2" charset="0"/>
                <a:cs typeface="NikoshBAN" panose="02000000000000000000" pitchFamily="2" charset="0"/>
              </a:rPr>
              <a:t> ও </a:t>
            </a:r>
            <a:r>
              <a:rPr lang="en-US" sz="2400" dirty="0" err="1" smtClean="0">
                <a:latin typeface="NikoshBAN" panose="02000000000000000000" pitchFamily="2" charset="0"/>
                <a:cs typeface="NikoshBAN" panose="02000000000000000000" pitchFamily="2" charset="0"/>
              </a:rPr>
              <a:t>দুরদর্শিতা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এগিয়ে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আসেন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সকল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বিদ্রোহ</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শা</a:t>
            </a:r>
            <a:r>
              <a:rPr lang="bn-BD" sz="2400" dirty="0" smtClean="0">
                <a:latin typeface="NikoshBAN" panose="02000000000000000000" pitchFamily="2" charset="0"/>
                <a:cs typeface="NikoshBAN" panose="02000000000000000000" pitchFamily="2" charset="0"/>
              </a:rPr>
              <a:t>সন ব্যবস্থার পত্তন করেন। সর্বদা তিনি ন্যায় বিচারের পক্ষপাতি ছিলেন। ইবনে বতুতা বলেন, ইলতুৎমিশ তার প্রাসাদে এবার শিকল ও ঘন্টা স্থাপন করেছিলেন। অত্যাচারিত লোকদের ন্যায় বিচারের লক্ষ্যে সুলতান সমীপে উপস্থিত হতে যাতে কোনরূপ অসুবিধা না হয় সেজন্য তিনি এ ব্যবস্থা করেছিলেন।</a:t>
            </a:r>
            <a:endParaRPr lang="en-GB"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1299522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818" y="1272120"/>
            <a:ext cx="2958048" cy="295804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6505" y="4500562"/>
            <a:ext cx="3038475" cy="15049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0596" y="4510087"/>
            <a:ext cx="3048000" cy="149542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6104" y="1110239"/>
            <a:ext cx="3219404" cy="3219404"/>
          </a:xfrm>
          <a:prstGeom prst="rect">
            <a:avLst/>
          </a:prstGeom>
        </p:spPr>
      </p:pic>
    </p:spTree>
    <p:extLst>
      <p:ext uri="{BB962C8B-B14F-4D97-AF65-F5344CB8AC3E}">
        <p14:creationId xmlns:p14="http://schemas.microsoft.com/office/powerpoint/2010/main" val="390879057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7166" y="2503919"/>
            <a:ext cx="8708165" cy="3433411"/>
          </a:xfrm>
          <a:prstGeom prst="rect">
            <a:avLst/>
          </a:prstGeom>
          <a:solidFill>
            <a:schemeClr val="accent1">
              <a:lumMod val="40000"/>
              <a:lumOff val="60000"/>
            </a:schemeClr>
          </a:solidFill>
          <a:effectLst>
            <a:glow rad="228600">
              <a:schemeClr val="accent3">
                <a:satMod val="175000"/>
                <a:alpha val="40000"/>
              </a:schemeClr>
            </a:glow>
          </a:effectLst>
        </p:spPr>
        <p:txBody>
          <a:bodyPr wrap="square" rtlCol="0">
            <a:spAutoFit/>
          </a:bodyPr>
          <a:lstStyle/>
          <a:p>
            <a:pPr algn="just"/>
            <a:r>
              <a:rPr lang="bn-BD" sz="5400" dirty="0" smtClean="0">
                <a:latin typeface="NikoshBAN" panose="02000000000000000000" pitchFamily="2" charset="0"/>
                <a:cs typeface="NikoshBAN" panose="02000000000000000000" pitchFamily="2" charset="0"/>
              </a:rPr>
              <a:t>ভারতবর্ষে সর্বপ্রথম তিনি খাঁটি আরবী রৌপ্য মুদ্রা চালু করেন। এটি রূপিয়া নামে আখ্যায়িত ছিল এবং ১৭৫ গ্রেন একটি সঠিক পরিমাণের রূপিয়ার ওজন ছিল।</a:t>
            </a:r>
            <a:endParaRPr lang="en-GB" sz="5400" dirty="0">
              <a:latin typeface="NikoshBAN" panose="02000000000000000000" pitchFamily="2" charset="0"/>
              <a:cs typeface="NikoshBAN" panose="02000000000000000000" pitchFamily="2" charset="0"/>
            </a:endParaRPr>
          </a:p>
        </p:txBody>
      </p:sp>
      <p:sp>
        <p:nvSpPr>
          <p:cNvPr id="3" name="Oval Callout 2"/>
          <p:cNvSpPr/>
          <p:nvPr/>
        </p:nvSpPr>
        <p:spPr>
          <a:xfrm>
            <a:off x="1956987" y="769121"/>
            <a:ext cx="3777241" cy="1239140"/>
          </a:xfrm>
          <a:prstGeom prst="wedgeEllipseCallout">
            <a:avLst>
              <a:gd name="adj1" fmla="val 53242"/>
              <a:gd name="adj2" fmla="val 90298"/>
            </a:avLst>
          </a:prstGeom>
          <a:solidFill>
            <a:schemeClr val="accent1">
              <a:lumMod val="40000"/>
              <a:lumOff val="60000"/>
            </a:schemeClr>
          </a:solidFill>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smtClean="0">
                <a:solidFill>
                  <a:schemeClr val="tx1"/>
                </a:solidFill>
                <a:latin typeface="NikoshBAN" panose="02000000000000000000" pitchFamily="2" charset="0"/>
                <a:cs typeface="NikoshBAN" panose="02000000000000000000" pitchFamily="2" charset="0"/>
              </a:rPr>
              <a:t>মুদ্রা চালুকরণ</a:t>
            </a:r>
            <a:endParaRPr lang="en-GB"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7797134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63880" y="1880075"/>
            <a:ext cx="5306938" cy="3099995"/>
          </a:xfrm>
          <a:prstGeom prst="rect">
            <a:avLst/>
          </a:prstGeom>
          <a:solidFill>
            <a:schemeClr val="accent1">
              <a:lumMod val="40000"/>
              <a:lumOff val="60000"/>
            </a:schemeClr>
          </a:solidFill>
          <a:effectLst>
            <a:glow rad="228600">
              <a:schemeClr val="accent3">
                <a:satMod val="175000"/>
                <a:alpha val="40000"/>
              </a:schemeClr>
            </a:glo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dirty="0" err="1" smtClean="0">
                <a:latin typeface="NikoshBAN" panose="02000000000000000000" pitchFamily="2" charset="0"/>
                <a:cs typeface="NikoshBAN" panose="02000000000000000000" pitchFamily="2" charset="0"/>
              </a:rPr>
              <a:t>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আরিফুল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কবির</a:t>
            </a:r>
            <a:endParaRPr lang="en-US" sz="2800" dirty="0" smtClean="0">
              <a:latin typeface="NikoshBAN" panose="02000000000000000000" pitchFamily="2" charset="0"/>
              <a:cs typeface="NikoshBAN" panose="02000000000000000000" pitchFamily="2" charset="0"/>
            </a:endParaRPr>
          </a:p>
          <a:p>
            <a:r>
              <a:rPr lang="en-US" sz="2800" dirty="0" err="1" smtClean="0">
                <a:latin typeface="NikoshBAN" panose="02000000000000000000" pitchFamily="2" charset="0"/>
                <a:cs typeface="NikoshBAN" panose="02000000000000000000" pitchFamily="2" charset="0"/>
              </a:rPr>
              <a:t>প্রভাষক</a:t>
            </a:r>
            <a:endParaRPr lang="en-US" sz="2800" dirty="0" smtClean="0">
              <a:latin typeface="NikoshBAN" panose="02000000000000000000" pitchFamily="2" charset="0"/>
              <a:cs typeface="NikoshBAN" panose="02000000000000000000" pitchFamily="2" charset="0"/>
            </a:endParaRPr>
          </a:p>
          <a:p>
            <a:r>
              <a:rPr lang="en-US" sz="2800" dirty="0" err="1" smtClean="0">
                <a:latin typeface="NikoshBAN" panose="02000000000000000000" pitchFamily="2" charset="0"/>
                <a:cs typeface="NikoshBAN" panose="02000000000000000000" pitchFamily="2" charset="0"/>
              </a:rPr>
              <a:t>ইসলামের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ইতিহাস</a:t>
            </a:r>
            <a:r>
              <a:rPr lang="en-US" sz="2800" dirty="0" smtClean="0">
                <a:latin typeface="NikoshBAN" panose="02000000000000000000" pitchFamily="2" charset="0"/>
                <a:cs typeface="NikoshBAN" panose="02000000000000000000" pitchFamily="2" charset="0"/>
              </a:rPr>
              <a:t> ও </a:t>
            </a:r>
            <a:r>
              <a:rPr lang="en-US" sz="2800" dirty="0" err="1" smtClean="0">
                <a:latin typeface="NikoshBAN" panose="02000000000000000000" pitchFamily="2" charset="0"/>
                <a:cs typeface="NikoshBAN" panose="02000000000000000000" pitchFamily="2" charset="0"/>
              </a:rPr>
              <a:t>সংস্কৃতি</a:t>
            </a:r>
            <a:endParaRPr lang="en-US" sz="2800" dirty="0" smtClean="0">
              <a:latin typeface="NikoshBAN" panose="02000000000000000000" pitchFamily="2" charset="0"/>
              <a:cs typeface="NikoshBAN" panose="02000000000000000000" pitchFamily="2" charset="0"/>
            </a:endParaRPr>
          </a:p>
          <a:p>
            <a:r>
              <a:rPr lang="en-US" sz="2800" dirty="0" err="1" smtClean="0">
                <a:latin typeface="NikoshBAN" panose="02000000000000000000" pitchFamily="2" charset="0"/>
                <a:cs typeface="NikoshBAN" panose="02000000000000000000" pitchFamily="2" charset="0"/>
              </a:rPr>
              <a:t>চাপুইর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ইসলামিয়া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আলিম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মাদ্রাসা</a:t>
            </a:r>
            <a:endParaRPr lang="en-US" sz="2800" dirty="0" smtClean="0">
              <a:latin typeface="NikoshBAN" panose="02000000000000000000" pitchFamily="2" charset="0"/>
              <a:cs typeface="NikoshBAN" panose="02000000000000000000" pitchFamily="2" charset="0"/>
            </a:endParaRPr>
          </a:p>
          <a:p>
            <a:r>
              <a:rPr lang="en-US" sz="2800" dirty="0" err="1" smtClean="0">
                <a:latin typeface="NikoshBAN" panose="02000000000000000000" pitchFamily="2" charset="0"/>
                <a:cs typeface="NikoshBAN" panose="02000000000000000000" pitchFamily="2" charset="0"/>
              </a:rPr>
              <a:t>চাপুইর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ব্রাহ্মণবাড়ীয়া</a:t>
            </a:r>
            <a:r>
              <a:rPr lang="en-US" sz="2800" dirty="0" smtClean="0">
                <a:latin typeface="NikoshBAN" panose="02000000000000000000" pitchFamily="2" charset="0"/>
                <a:cs typeface="NikoshBAN" panose="02000000000000000000" pitchFamily="2" charset="0"/>
              </a:rPr>
              <a:t>।</a:t>
            </a:r>
          </a:p>
          <a:p>
            <a:r>
              <a:rPr lang="en-US" sz="2800" dirty="0" err="1" smtClean="0">
                <a:latin typeface="NikoshBAN" panose="02000000000000000000" pitchFamily="2" charset="0"/>
                <a:cs typeface="NikoshBAN" panose="02000000000000000000" pitchFamily="2" charset="0"/>
              </a:rPr>
              <a:t>দূরালাপনীঃ</a:t>
            </a:r>
            <a:r>
              <a:rPr lang="en-US" sz="2800" dirty="0" smtClean="0">
                <a:latin typeface="NikoshBAN" panose="02000000000000000000" pitchFamily="2" charset="0"/>
                <a:cs typeface="NikoshBAN" panose="02000000000000000000" pitchFamily="2" charset="0"/>
              </a:rPr>
              <a:t> ০১৭৯১০০৭৬৬৭</a:t>
            </a:r>
          </a:p>
          <a:p>
            <a:r>
              <a:rPr lang="en-US" sz="2800" dirty="0" smtClean="0">
                <a:latin typeface="Times New Roman" panose="02020603050405020304" pitchFamily="18" charset="0"/>
                <a:cs typeface="Times New Roman" panose="02020603050405020304" pitchFamily="18" charset="0"/>
              </a:rPr>
              <a:t>arifulkabir182@gmail.com</a:t>
            </a:r>
            <a:endParaRPr lang="en-GB"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144471" y="1833455"/>
            <a:ext cx="2978566" cy="3171209"/>
          </a:xfrm>
          <a:prstGeom prst="rect">
            <a:avLst/>
          </a:prstGeom>
        </p:spPr>
      </p:pic>
    </p:spTree>
    <p:extLst>
      <p:ext uri="{BB962C8B-B14F-4D97-AF65-F5344CB8AC3E}">
        <p14:creationId xmlns:p14="http://schemas.microsoft.com/office/powerpoint/2010/main" val="37554705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9433" y="720157"/>
            <a:ext cx="3684395" cy="4364041"/>
          </a:xfrm>
          <a:prstGeom prst="rect">
            <a:avLst/>
          </a:prstGeom>
        </p:spPr>
      </p:pic>
    </p:spTree>
    <p:extLst>
      <p:ext uri="{BB962C8B-B14F-4D97-AF65-F5344CB8AC3E}">
        <p14:creationId xmlns:p14="http://schemas.microsoft.com/office/powerpoint/2010/main" val="137176763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0972" y="2187727"/>
            <a:ext cx="9263641" cy="3785786"/>
          </a:xfrm>
          <a:prstGeom prst="rect">
            <a:avLst/>
          </a:prstGeom>
          <a:solidFill>
            <a:schemeClr val="accent1">
              <a:lumMod val="40000"/>
              <a:lumOff val="60000"/>
            </a:schemeClr>
          </a:solidFill>
          <a:effectLst>
            <a:glow rad="228600">
              <a:schemeClr val="accent3">
                <a:satMod val="175000"/>
                <a:alpha val="40000"/>
              </a:schemeClr>
            </a:glow>
          </a:effectLst>
        </p:spPr>
        <p:txBody>
          <a:bodyPr wrap="square" rtlCol="0">
            <a:spAutoFit/>
          </a:bodyPr>
          <a:lstStyle/>
          <a:p>
            <a:pPr algn="just"/>
            <a:r>
              <a:rPr lang="bn-BD" sz="4000" dirty="0" smtClean="0">
                <a:latin typeface="NikoshBAN" panose="02000000000000000000" pitchFamily="2" charset="0"/>
                <a:cs typeface="NikoshBAN" panose="02000000000000000000" pitchFamily="2" charset="0"/>
              </a:rPr>
              <a:t>ঐতিহাসিক ঈশ্বরী প্রাসাদ বলেন,” Iltutmish was not the man to the fail or falter in the face of difficulties and in grim earnestness he set himself to the task of dealing with the situation in a bold and decisive manner.”</a:t>
            </a:r>
            <a:endParaRPr lang="en-GB" sz="4000" dirty="0">
              <a:latin typeface="NikoshBAN" panose="02000000000000000000" pitchFamily="2" charset="0"/>
              <a:cs typeface="NikoshBAN" panose="02000000000000000000" pitchFamily="2" charset="0"/>
            </a:endParaRPr>
          </a:p>
        </p:txBody>
      </p:sp>
      <p:sp>
        <p:nvSpPr>
          <p:cNvPr id="3" name="Oval Callout 2"/>
          <p:cNvSpPr/>
          <p:nvPr/>
        </p:nvSpPr>
        <p:spPr>
          <a:xfrm>
            <a:off x="2307365" y="529841"/>
            <a:ext cx="3948157" cy="1247686"/>
          </a:xfrm>
          <a:prstGeom prst="wedgeEllipseCallout">
            <a:avLst>
              <a:gd name="adj1" fmla="val 32101"/>
              <a:gd name="adj2" fmla="val 77569"/>
            </a:avLst>
          </a:prstGeom>
          <a:solidFill>
            <a:schemeClr val="accent1">
              <a:lumMod val="40000"/>
              <a:lumOff val="60000"/>
            </a:schemeClr>
          </a:solidFill>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tx1"/>
                </a:solidFill>
                <a:latin typeface="NikoshBAN" panose="02000000000000000000" pitchFamily="2" charset="0"/>
                <a:cs typeface="NikoshBAN" panose="02000000000000000000" pitchFamily="2" charset="0"/>
              </a:rPr>
              <a:t>বিদ্রোহীদের</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দমন</a:t>
            </a:r>
            <a:endParaRPr lang="en-GB" sz="40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0070741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9544" y="692208"/>
            <a:ext cx="3795134" cy="5431879"/>
          </a:xfrm>
          <a:prstGeom prst="rect">
            <a:avLst/>
          </a:prstGeom>
        </p:spPr>
      </p:pic>
    </p:spTree>
    <p:extLst>
      <p:ext uri="{BB962C8B-B14F-4D97-AF65-F5344CB8AC3E}">
        <p14:creationId xmlns:p14="http://schemas.microsoft.com/office/powerpoint/2010/main" val="293338369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3469593" y="658024"/>
            <a:ext cx="3666145" cy="1316055"/>
          </a:xfrm>
          <a:prstGeom prst="wedgeEllipseCallout">
            <a:avLst>
              <a:gd name="adj1" fmla="val -49271"/>
              <a:gd name="adj2" fmla="val 68344"/>
            </a:avLst>
          </a:prstGeom>
          <a:solidFill>
            <a:schemeClr val="accent1">
              <a:lumMod val="40000"/>
              <a:lumOff val="60000"/>
            </a:schemeClr>
          </a:solidFill>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smtClean="0">
                <a:solidFill>
                  <a:schemeClr val="tx1"/>
                </a:solidFill>
                <a:latin typeface="NikoshBAN" panose="02000000000000000000" pitchFamily="2" charset="0"/>
                <a:cs typeface="NikoshBAN" panose="02000000000000000000" pitchFamily="2" charset="0"/>
              </a:rPr>
              <a:t>মোঙ্গল আক্রমণ থেকে ভারতকে রক্ষা</a:t>
            </a:r>
            <a:endParaRPr lang="en-GB" sz="2800" b="1" dirty="0">
              <a:solidFill>
                <a:schemeClr val="tx1"/>
              </a:solidFill>
              <a:latin typeface="NikoshBAN" panose="02000000000000000000" pitchFamily="2" charset="0"/>
              <a:cs typeface="NikoshBAN" panose="02000000000000000000" pitchFamily="2" charset="0"/>
            </a:endParaRPr>
          </a:p>
        </p:txBody>
      </p:sp>
      <p:sp>
        <p:nvSpPr>
          <p:cNvPr id="3" name="TextBox 2"/>
          <p:cNvSpPr txBox="1"/>
          <p:nvPr/>
        </p:nvSpPr>
        <p:spPr>
          <a:xfrm>
            <a:off x="1444238" y="2256084"/>
            <a:ext cx="9289279" cy="3785652"/>
          </a:xfrm>
          <a:prstGeom prst="rect">
            <a:avLst/>
          </a:prstGeom>
          <a:solidFill>
            <a:schemeClr val="accent1">
              <a:lumMod val="20000"/>
              <a:lumOff val="80000"/>
            </a:schemeClr>
          </a:solidFill>
          <a:effectLst>
            <a:glow rad="228600">
              <a:schemeClr val="accent3">
                <a:satMod val="175000"/>
                <a:alpha val="40000"/>
              </a:schemeClr>
            </a:glow>
          </a:effectLst>
        </p:spPr>
        <p:txBody>
          <a:bodyPr wrap="square" rtlCol="0">
            <a:spAutoFit/>
          </a:bodyPr>
          <a:lstStyle/>
          <a:p>
            <a:pPr algn="just"/>
            <a:r>
              <a:rPr lang="bn-BD" sz="4000" dirty="0" smtClean="0">
                <a:latin typeface="NikoshBAN" panose="02000000000000000000" pitchFamily="2" charset="0"/>
                <a:cs typeface="NikoshBAN" panose="02000000000000000000" pitchFamily="2" charset="0"/>
              </a:rPr>
              <a:t>১২২১ সালে সুলতান ইলতুৎমিশের সাম্রাজ্যের পশ্চিম সীমান্তে নতুন এক ভয়াবহ বিপদ উপস্থিত হয়। চেঙ্গিস খানের নেতৃত্বে দুর্ধর্ষ মোঙ্গলরা মধ্য এশিয়ার পার্বত্য এলাকা থেকে বের হয়ে চারদিকে ধ্বংসলীলা সাধন করতে থাকে। ভারতবর্ষে আক্রমণ করলে অত্যন্ত কৌশলে ইলতুৎমিশ বর্বর মোঙ্গলদের হাত থেকে রক্ষা পান।</a:t>
            </a:r>
            <a:endParaRPr lang="en-GB"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3257221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7884" y="2427009"/>
            <a:ext cx="9212366" cy="3785652"/>
          </a:xfrm>
          <a:prstGeom prst="rect">
            <a:avLst/>
          </a:prstGeom>
          <a:solidFill>
            <a:schemeClr val="accent1">
              <a:lumMod val="40000"/>
              <a:lumOff val="60000"/>
            </a:schemeClr>
          </a:solidFill>
        </p:spPr>
        <p:txBody>
          <a:bodyPr wrap="square" rtlCol="0">
            <a:spAutoFit/>
          </a:bodyPr>
          <a:lstStyle/>
          <a:p>
            <a:pPr algn="just"/>
            <a:r>
              <a:rPr lang="bn-BD" sz="4000" dirty="0" smtClean="0">
                <a:latin typeface="NikoshBAN" panose="02000000000000000000" pitchFamily="2" charset="0"/>
                <a:cs typeface="NikoshBAN" panose="02000000000000000000" pitchFamily="2" charset="0"/>
              </a:rPr>
              <a:t>মিনহাজ উস-সিরাজের বর্ণনা মতে, “তাঁর ন্যায় ইসলামী আদর্শের অনুসারী, ধর্মপ্রাণ, দানশীল, আলেম এবং ধর্মপ্রচারকদের প্রতি শ্রদ্ধাবান শাসক খুবই অল্প আছে।” সমসাময়িক শিলালিপিতে তাঁকে অভিহিত করা হয়েছে আল্লাহর রাজ্যের এবং আল্লাহর বান্দাদের সাহায্যকারী হিসেবে। </a:t>
            </a:r>
            <a:endParaRPr lang="en-GB" sz="4000" dirty="0">
              <a:latin typeface="NikoshBAN" panose="02000000000000000000" pitchFamily="2" charset="0"/>
              <a:cs typeface="NikoshBAN" panose="02000000000000000000" pitchFamily="2" charset="0"/>
            </a:endParaRPr>
          </a:p>
        </p:txBody>
      </p:sp>
      <p:sp>
        <p:nvSpPr>
          <p:cNvPr id="3" name="Oval Callout 2"/>
          <p:cNvSpPr/>
          <p:nvPr/>
        </p:nvSpPr>
        <p:spPr>
          <a:xfrm>
            <a:off x="2666290" y="640931"/>
            <a:ext cx="3529414" cy="1632247"/>
          </a:xfrm>
          <a:prstGeom prst="wedgeEllipseCallout">
            <a:avLst>
              <a:gd name="adj1" fmla="val 47893"/>
              <a:gd name="adj2" fmla="val 6040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smtClean="0">
                <a:solidFill>
                  <a:schemeClr val="accent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চরিত্র ও কৃতিত্ব</a:t>
            </a:r>
            <a:endParaRPr lang="en-GB" sz="4000" b="1" dirty="0">
              <a:solidFill>
                <a:schemeClr val="accent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1354973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3169" y="828940"/>
            <a:ext cx="5576456" cy="3710878"/>
          </a:xfrm>
          <a:prstGeom prst="rect">
            <a:avLst/>
          </a:prstGeom>
        </p:spPr>
      </p:pic>
    </p:spTree>
    <p:extLst>
      <p:ext uri="{BB962C8B-B14F-4D97-AF65-F5344CB8AC3E}">
        <p14:creationId xmlns:p14="http://schemas.microsoft.com/office/powerpoint/2010/main" val="353194540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1510" y="1888621"/>
            <a:ext cx="8896172" cy="4163529"/>
          </a:xfrm>
          <a:prstGeom prst="rect">
            <a:avLst/>
          </a:prstGeom>
          <a:solidFill>
            <a:schemeClr val="accent1">
              <a:lumMod val="40000"/>
              <a:lumOff val="60000"/>
            </a:schemeClr>
          </a:solidFill>
          <a:effectLst>
            <a:glow rad="228600">
              <a:schemeClr val="accent3">
                <a:satMod val="175000"/>
                <a:alpha val="40000"/>
              </a:schemeClr>
            </a:glow>
          </a:effectLst>
        </p:spPr>
        <p:txBody>
          <a:bodyPr wrap="square" rtlCol="0">
            <a:spAutoFit/>
          </a:bodyPr>
          <a:lstStyle/>
          <a:p>
            <a:pPr algn="just"/>
            <a:r>
              <a:rPr lang="bn-BD" sz="6600" dirty="0" smtClean="0">
                <a:latin typeface="NikoshBAN" panose="02000000000000000000" pitchFamily="2" charset="0"/>
                <a:cs typeface="NikoshBAN" panose="02000000000000000000" pitchFamily="2" charset="0"/>
              </a:rPr>
              <a:t>শামসুদ্দিন ইলতুৎমিশ সাতপুত্র ও একজন কন্যা রেখে বার্ধক্যে পৌঁছলে দুনিয়ার মায়া ত্যাগ করে পরপারে পারি জমান। </a:t>
            </a:r>
            <a:endParaRPr lang="en-GB" sz="6600" dirty="0">
              <a:latin typeface="NikoshBAN" panose="02000000000000000000" pitchFamily="2" charset="0"/>
              <a:cs typeface="NikoshBAN" panose="02000000000000000000" pitchFamily="2" charset="0"/>
            </a:endParaRPr>
          </a:p>
        </p:txBody>
      </p:sp>
      <p:sp>
        <p:nvSpPr>
          <p:cNvPr id="3" name="Oval Callout 2"/>
          <p:cNvSpPr/>
          <p:nvPr/>
        </p:nvSpPr>
        <p:spPr>
          <a:xfrm>
            <a:off x="1427149" y="606751"/>
            <a:ext cx="2580830" cy="828942"/>
          </a:xfrm>
          <a:prstGeom prst="wedgeEllipseCallout">
            <a:avLst>
              <a:gd name="adj1" fmla="val 56125"/>
              <a:gd name="adj2" fmla="val 103737"/>
            </a:avLst>
          </a:prstGeom>
          <a:solidFill>
            <a:schemeClr val="accent1">
              <a:lumMod val="40000"/>
              <a:lumOff val="60000"/>
            </a:schemeClr>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rgbClr val="FF0000"/>
                </a:solidFill>
                <a:latin typeface="NikoshBAN" panose="02000000000000000000" pitchFamily="2" charset="0"/>
                <a:cs typeface="NikoshBAN" panose="02000000000000000000" pitchFamily="2" charset="0"/>
              </a:rPr>
              <a:t>ইন্তেকাল</a:t>
            </a:r>
            <a:endParaRPr lang="en-GB" sz="48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6867928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7207" y="1931349"/>
            <a:ext cx="7451733" cy="3785652"/>
          </a:xfrm>
          <a:prstGeom prst="rect">
            <a:avLst/>
          </a:prstGeom>
          <a:solidFill>
            <a:schemeClr val="accent1">
              <a:lumMod val="40000"/>
              <a:lumOff val="60000"/>
            </a:schemeClr>
          </a:solidFill>
          <a:ln w="38100">
            <a:solidFill>
              <a:srgbClr val="FFFF00"/>
            </a:solidFill>
          </a:ln>
        </p:spPr>
        <p:txBody>
          <a:bodyPr wrap="square">
            <a:spAutoFit/>
          </a:bodyPr>
          <a:lstStyle/>
          <a:p>
            <a:r>
              <a:rPr lang="en-US" sz="2400" dirty="0" err="1" smtClean="0">
                <a:latin typeface="NikoshBAN" panose="02000000000000000000" pitchFamily="2" charset="0"/>
                <a:cs typeface="NikoshBAN" panose="02000000000000000000" pitchFamily="2" charset="0"/>
              </a:rPr>
              <a:t>প্রঃ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শামসুদ্দিন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ইলতুৎমিশ</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জন্ম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গ্রহণ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করেন</a:t>
            </a:r>
            <a:r>
              <a:rPr lang="en-US" sz="2400" dirty="0" smtClean="0">
                <a:latin typeface="NikoshBAN" panose="02000000000000000000" pitchFamily="2" charset="0"/>
                <a:cs typeface="NikoshBAN" panose="02000000000000000000" pitchFamily="2" charset="0"/>
              </a:rPr>
              <a:t>?</a:t>
            </a:r>
          </a:p>
          <a:p>
            <a:r>
              <a:rPr lang="en-US" sz="2400" dirty="0" err="1" smtClean="0">
                <a:latin typeface="NikoshBAN" panose="02000000000000000000" pitchFamily="2" charset="0"/>
                <a:cs typeface="NikoshBAN" panose="02000000000000000000" pitchFamily="2" charset="0"/>
              </a:rPr>
              <a:t>উঃ</a:t>
            </a:r>
            <a:r>
              <a:rPr lang="en-US" sz="2400" dirty="0" smtClean="0">
                <a:latin typeface="NikoshBAN" panose="02000000000000000000" pitchFamily="2" charset="0"/>
                <a:cs typeface="NikoshBAN" panose="02000000000000000000" pitchFamily="2" charset="0"/>
              </a:rPr>
              <a:t> ১১৮১ </a:t>
            </a:r>
            <a:r>
              <a:rPr lang="en-US" sz="2400" dirty="0" err="1" smtClean="0">
                <a:latin typeface="NikoshBAN" panose="02000000000000000000" pitchFamily="2" charset="0"/>
                <a:cs typeface="NikoshBAN" panose="02000000000000000000" pitchFamily="2" charset="0"/>
              </a:rPr>
              <a:t>খ্রিঃ</a:t>
            </a:r>
            <a:endParaRPr lang="en-US" sz="2400" dirty="0" smtClean="0">
              <a:latin typeface="NikoshBAN" panose="02000000000000000000" pitchFamily="2" charset="0"/>
              <a:cs typeface="NikoshBAN" panose="02000000000000000000" pitchFamily="2" charset="0"/>
            </a:endParaRPr>
          </a:p>
          <a:p>
            <a:r>
              <a:rPr lang="en-US" sz="2400" dirty="0" err="1" smtClean="0">
                <a:latin typeface="NikoshBAN" panose="02000000000000000000" pitchFamily="2" charset="0"/>
                <a:cs typeface="NikoshBAN" panose="02000000000000000000" pitchFamily="2" charset="0"/>
              </a:rPr>
              <a:t>প্রঃ</a:t>
            </a:r>
            <a:r>
              <a:rPr lang="en-US" sz="2400" dirty="0" smtClean="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শামসুদ্দিন</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ইলতুৎমিশ</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বংশের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শাসক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ছিলেন</a:t>
            </a:r>
            <a:r>
              <a:rPr lang="en-US" sz="2400" dirty="0" smtClean="0">
                <a:latin typeface="NikoshBAN" panose="02000000000000000000" pitchFamily="2" charset="0"/>
                <a:cs typeface="NikoshBAN" panose="02000000000000000000" pitchFamily="2" charset="0"/>
              </a:rPr>
              <a:t>?</a:t>
            </a:r>
          </a:p>
          <a:p>
            <a:r>
              <a:rPr lang="en-US" sz="2400" dirty="0" err="1" smtClean="0">
                <a:latin typeface="NikoshBAN" panose="02000000000000000000" pitchFamily="2" charset="0"/>
                <a:cs typeface="NikoshBAN" panose="02000000000000000000" pitchFamily="2" charset="0"/>
              </a:rPr>
              <a:t>উঃ</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মামলুক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বংশের</a:t>
            </a:r>
            <a:endParaRPr lang="en-US" sz="2400" dirty="0" smtClean="0">
              <a:latin typeface="NikoshBAN" panose="02000000000000000000" pitchFamily="2" charset="0"/>
              <a:cs typeface="NikoshBAN" panose="02000000000000000000" pitchFamily="2" charset="0"/>
            </a:endParaRPr>
          </a:p>
          <a:p>
            <a:r>
              <a:rPr lang="en-US" sz="2400" dirty="0" err="1" smtClean="0">
                <a:latin typeface="NikoshBAN" panose="02000000000000000000" pitchFamily="2" charset="0"/>
                <a:cs typeface="NikoshBAN" panose="02000000000000000000" pitchFamily="2" charset="0"/>
              </a:rPr>
              <a:t>প্রঃ</a:t>
            </a:r>
            <a:r>
              <a:rPr lang="en-US" sz="2400" dirty="0" smtClean="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মামলুক</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বংশের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প্রতিষ্ঠাতা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ছিলেন</a:t>
            </a:r>
            <a:r>
              <a:rPr lang="en-US"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a:p>
            <a:r>
              <a:rPr lang="en-US" sz="2400" dirty="0" err="1" smtClean="0">
                <a:latin typeface="NikoshBAN" panose="02000000000000000000" pitchFamily="2" charset="0"/>
                <a:cs typeface="NikoshBAN" panose="02000000000000000000" pitchFamily="2" charset="0"/>
              </a:rPr>
              <a:t>উঃ</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কুতুবুদ্দিন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আইবেক</a:t>
            </a:r>
            <a:endParaRPr lang="en-US" sz="2400" dirty="0" smtClean="0">
              <a:latin typeface="NikoshBAN" panose="02000000000000000000" pitchFamily="2" charset="0"/>
              <a:cs typeface="NikoshBAN" panose="02000000000000000000" pitchFamily="2" charset="0"/>
            </a:endParaRPr>
          </a:p>
          <a:p>
            <a:r>
              <a:rPr lang="en-US" sz="2400" dirty="0" err="1" smtClean="0">
                <a:latin typeface="NikoshBAN" panose="02000000000000000000" pitchFamily="2" charset="0"/>
                <a:cs typeface="NikoshBAN" panose="02000000000000000000" pitchFamily="2" charset="0"/>
              </a:rPr>
              <a:t>প্রঃ</a:t>
            </a:r>
            <a:r>
              <a:rPr lang="en-US" sz="2400" dirty="0" smtClean="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শামসুদ্দিন</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ইলতুৎমিশকে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নেন</a:t>
            </a:r>
            <a:r>
              <a:rPr lang="en-US" sz="2400" dirty="0" smtClean="0">
                <a:latin typeface="NikoshBAN" panose="02000000000000000000" pitchFamily="2" charset="0"/>
                <a:cs typeface="NikoshBAN" panose="02000000000000000000" pitchFamily="2" charset="0"/>
              </a:rPr>
              <a:t>?</a:t>
            </a:r>
          </a:p>
          <a:p>
            <a:r>
              <a:rPr lang="en-US" sz="2400" dirty="0" err="1" smtClean="0">
                <a:latin typeface="NikoshBAN" panose="02000000000000000000" pitchFamily="2" charset="0"/>
                <a:cs typeface="NikoshBAN" panose="02000000000000000000" pitchFamily="2" charset="0"/>
              </a:rPr>
              <a:t>উঃ</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বুখারার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কাজি</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সদর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a:t>
            </a:r>
            <a:endParaRPr lang="en-US" sz="2400" dirty="0" smtClean="0">
              <a:latin typeface="NikoshBAN" panose="02000000000000000000" pitchFamily="2" charset="0"/>
              <a:cs typeface="NikoshBAN" panose="02000000000000000000" pitchFamily="2" charset="0"/>
            </a:endParaRPr>
          </a:p>
          <a:p>
            <a:r>
              <a:rPr lang="en-US" sz="2400" dirty="0" err="1" smtClean="0">
                <a:latin typeface="NikoshBAN" panose="02000000000000000000" pitchFamily="2" charset="0"/>
                <a:cs typeface="NikoshBAN" panose="02000000000000000000" pitchFamily="2" charset="0"/>
              </a:rPr>
              <a:t>প্রঃ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ভারতবর্ষে</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সর্বপ্রথম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খাঁটি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আরবী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মুদ্রা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চালু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করেন</a:t>
            </a:r>
            <a:r>
              <a:rPr lang="en-US" sz="2400" dirty="0" smtClean="0">
                <a:latin typeface="NikoshBAN" panose="02000000000000000000" pitchFamily="2" charset="0"/>
                <a:cs typeface="NikoshBAN" panose="02000000000000000000" pitchFamily="2" charset="0"/>
              </a:rPr>
              <a:t>?</a:t>
            </a:r>
          </a:p>
          <a:p>
            <a:r>
              <a:rPr lang="en-US" sz="2400" dirty="0" err="1" smtClean="0">
                <a:latin typeface="NikoshBAN" panose="02000000000000000000" pitchFamily="2" charset="0"/>
                <a:cs typeface="NikoshBAN" panose="02000000000000000000" pitchFamily="2" charset="0"/>
              </a:rPr>
              <a:t>উঃ</a:t>
            </a:r>
            <a:r>
              <a:rPr lang="en-US" sz="2400" dirty="0" smtClean="0">
                <a:latin typeface="NikoshBAN" panose="02000000000000000000" pitchFamily="2" charset="0"/>
                <a:cs typeface="NikoshBAN" panose="02000000000000000000" pitchFamily="2" charset="0"/>
              </a:rPr>
              <a:t> </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শামসুদ্দিন</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ইলতুৎমিশ</a:t>
            </a:r>
            <a:endParaRPr lang="en-US" sz="2400" dirty="0" smtClean="0">
              <a:latin typeface="NikoshBAN" panose="02000000000000000000" pitchFamily="2" charset="0"/>
              <a:cs typeface="NikoshBAN" panose="02000000000000000000" pitchFamily="2" charset="0"/>
            </a:endParaRPr>
          </a:p>
        </p:txBody>
      </p:sp>
      <p:sp>
        <p:nvSpPr>
          <p:cNvPr id="3" name="Up Ribbon 2"/>
          <p:cNvSpPr/>
          <p:nvPr/>
        </p:nvSpPr>
        <p:spPr>
          <a:xfrm>
            <a:off x="2427207" y="777667"/>
            <a:ext cx="7451733" cy="982766"/>
          </a:xfrm>
          <a:prstGeom prst="ribbon2">
            <a:avLst/>
          </a:prstGeom>
          <a:solidFill>
            <a:schemeClr val="accent1">
              <a:lumMod val="40000"/>
              <a:lumOff val="6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b="1" dirty="0" smtClean="0">
                <a:solidFill>
                  <a:schemeClr val="tx1"/>
                </a:solidFill>
                <a:latin typeface="NikoshBAN" panose="02000000000000000000" pitchFamily="2" charset="0"/>
                <a:cs typeface="NikoshBAN" panose="02000000000000000000" pitchFamily="2" charset="0"/>
              </a:rPr>
              <a:t>প্রশ্নত্তোরে শামসুদ্দিন ইলতুৎমিশ</a:t>
            </a:r>
            <a:endParaRPr lang="en-GB"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1076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bg/>
                                          </p:spTgt>
                                        </p:tgtEl>
                                        <p:attrNameLst>
                                          <p:attrName>style.visibility</p:attrName>
                                        </p:attrNameLst>
                                      </p:cBhvr>
                                      <p:to>
                                        <p:strVal val="visible"/>
                                      </p:to>
                                    </p:set>
                                    <p:anim calcmode="lin" valueType="num">
                                      <p:cBhvr additive="base">
                                        <p:cTn id="13" dur="500" fill="hold"/>
                                        <p:tgtEl>
                                          <p:spTgt spid="2">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additive="base">
                                        <p:cTn id="3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additive="base">
                                        <p:cTn id="3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 calcmode="lin" valueType="num">
                                      <p:cBhvr additive="base">
                                        <p:cTn id="4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 calcmode="lin" valueType="num">
                                      <p:cBhvr additive="base">
                                        <p:cTn id="4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 calcmode="lin" valueType="num">
                                      <p:cBhvr additive="base">
                                        <p:cTn id="5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7" end="7"/>
                                            </p:txEl>
                                          </p:spTgt>
                                        </p:tgtEl>
                                        <p:attrNameLst>
                                          <p:attrName>style.visibility</p:attrName>
                                        </p:attrNameLst>
                                      </p:cBhvr>
                                      <p:to>
                                        <p:strVal val="visible"/>
                                      </p:to>
                                    </p:set>
                                    <p:anim calcmode="lin" valueType="num">
                                      <p:cBhvr additive="base">
                                        <p:cTn id="6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8" end="8"/>
                                            </p:txEl>
                                          </p:spTgt>
                                        </p:tgtEl>
                                        <p:attrNameLst>
                                          <p:attrName>style.visibility</p:attrName>
                                        </p:attrNameLst>
                                      </p:cBhvr>
                                      <p:to>
                                        <p:strVal val="visible"/>
                                      </p:to>
                                    </p:set>
                                    <p:anim calcmode="lin" valueType="num">
                                      <p:cBhvr additive="base">
                                        <p:cTn id="6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txEl>
                                              <p:pRg st="9" end="9"/>
                                            </p:txEl>
                                          </p:spTgt>
                                        </p:tgtEl>
                                        <p:attrNameLst>
                                          <p:attrName>style.visibility</p:attrName>
                                        </p:attrNameLst>
                                      </p:cBhvr>
                                      <p:to>
                                        <p:strVal val="visible"/>
                                      </p:to>
                                    </p:set>
                                    <p:anim calcmode="lin" valueType="num">
                                      <p:cBhvr additive="base">
                                        <p:cTn id="7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7207" y="1931349"/>
            <a:ext cx="7451733" cy="3785652"/>
          </a:xfrm>
          <a:prstGeom prst="rect">
            <a:avLst/>
          </a:prstGeom>
          <a:solidFill>
            <a:schemeClr val="accent1">
              <a:lumMod val="40000"/>
              <a:lumOff val="60000"/>
            </a:schemeClr>
          </a:solidFill>
          <a:ln w="38100">
            <a:solidFill>
              <a:srgbClr val="FFFF00"/>
            </a:solidFill>
          </a:ln>
        </p:spPr>
        <p:txBody>
          <a:bodyPr wrap="square">
            <a:spAutoFit/>
          </a:bodyPr>
          <a:lstStyle/>
          <a:p>
            <a:r>
              <a:rPr lang="en-US" sz="2400" dirty="0" err="1" smtClean="0">
                <a:latin typeface="NikoshBAN" panose="02000000000000000000" pitchFamily="2" charset="0"/>
                <a:cs typeface="NikoshBAN" panose="02000000000000000000" pitchFamily="2" charset="0"/>
              </a:rPr>
              <a:t>প্রঃ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শামসুদ্দিন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ইলতুৎমিশের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সন্তান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ছিলেন</a:t>
            </a:r>
            <a:r>
              <a:rPr lang="en-US" sz="2400" dirty="0" smtClean="0">
                <a:latin typeface="NikoshBAN" panose="02000000000000000000" pitchFamily="2" charset="0"/>
                <a:cs typeface="NikoshBAN" panose="02000000000000000000" pitchFamily="2" charset="0"/>
              </a:rPr>
              <a:t>?</a:t>
            </a:r>
            <a:endParaRPr lang="en-US" sz="2400" dirty="0" smtClean="0">
              <a:latin typeface="NikoshBAN" panose="02000000000000000000" pitchFamily="2" charset="0"/>
              <a:cs typeface="NikoshBAN" panose="02000000000000000000" pitchFamily="2" charset="0"/>
            </a:endParaRPr>
          </a:p>
          <a:p>
            <a:r>
              <a:rPr lang="en-US" sz="2400" dirty="0" err="1" smtClean="0">
                <a:latin typeface="NikoshBAN" panose="02000000000000000000" pitchFamily="2" charset="0"/>
                <a:cs typeface="NikoshBAN" panose="02000000000000000000" pitchFamily="2" charset="0"/>
              </a:rPr>
              <a:t>উঃ</a:t>
            </a:r>
            <a:r>
              <a:rPr lang="en-US" sz="2400" dirty="0" smtClean="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০৭ </a:t>
            </a:r>
            <a:r>
              <a:rPr lang="en-US" sz="2400" dirty="0" err="1" smtClean="0">
                <a:latin typeface="NikoshBAN" panose="02000000000000000000" pitchFamily="2" charset="0"/>
                <a:cs typeface="NikoshBAN" panose="02000000000000000000" pitchFamily="2" charset="0"/>
              </a:rPr>
              <a:t>জন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এবং</a:t>
            </a:r>
            <a:r>
              <a:rPr lang="en-US" sz="2400" dirty="0" smtClean="0">
                <a:latin typeface="NikoshBAN" panose="02000000000000000000" pitchFamily="2" charset="0"/>
                <a:cs typeface="NikoshBAN" panose="02000000000000000000" pitchFamily="2" charset="0"/>
              </a:rPr>
              <a:t> ০১ </a:t>
            </a:r>
            <a:r>
              <a:rPr lang="en-US" sz="2400" dirty="0" err="1" smtClean="0">
                <a:latin typeface="NikoshBAN" panose="02000000000000000000" pitchFamily="2" charset="0"/>
                <a:cs typeface="NikoshBAN" panose="02000000000000000000" pitchFamily="2" charset="0"/>
              </a:rPr>
              <a:t>জন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কন্যা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সন্তান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ছিলেন</a:t>
            </a:r>
            <a:r>
              <a:rPr lang="en-US" sz="2400" dirty="0" smtClean="0">
                <a:latin typeface="NikoshBAN" panose="02000000000000000000" pitchFamily="2" charset="0"/>
                <a:cs typeface="NikoshBAN" panose="02000000000000000000" pitchFamily="2" charset="0"/>
              </a:rPr>
              <a:t>। </a:t>
            </a:r>
            <a:endParaRPr lang="en-US" sz="2400" dirty="0" smtClean="0">
              <a:latin typeface="NikoshBAN" panose="02000000000000000000" pitchFamily="2" charset="0"/>
              <a:cs typeface="NikoshBAN" panose="02000000000000000000" pitchFamily="2" charset="0"/>
            </a:endParaRPr>
          </a:p>
          <a:p>
            <a:r>
              <a:rPr lang="en-US" sz="2400" dirty="0" err="1" smtClean="0">
                <a:latin typeface="NikoshBAN" panose="02000000000000000000" pitchFamily="2" charset="0"/>
                <a:cs typeface="NikoshBAN" panose="02000000000000000000" pitchFamily="2" charset="0"/>
              </a:rPr>
              <a:t>প্রঃ</a:t>
            </a:r>
            <a:r>
              <a:rPr lang="en-US" sz="2400" dirty="0" smtClean="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শামসুদ্দিন</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ইলতুৎমিশের</a:t>
            </a:r>
            <a:r>
              <a:rPr lang="en-US" sz="2400" dirty="0" smtClean="0">
                <a:latin typeface="NikoshBAN" panose="02000000000000000000" pitchFamily="2" charset="0"/>
                <a:cs typeface="NikoshBAN" panose="02000000000000000000" pitchFamily="2" charset="0"/>
              </a:rPr>
              <a:t> </a:t>
            </a:r>
            <a:r>
              <a:rPr lang="bn-BD" sz="2400" dirty="0" smtClean="0">
                <a:latin typeface="NikoshBAN" panose="02000000000000000000" pitchFamily="2" charset="0"/>
                <a:cs typeface="NikoshBAN" panose="02000000000000000000" pitchFamily="2" charset="0"/>
              </a:rPr>
              <a:t>পিতার নাম কী</a:t>
            </a:r>
            <a:r>
              <a:rPr lang="en-US" sz="2400" dirty="0" smtClean="0">
                <a:latin typeface="NikoshBAN" panose="02000000000000000000" pitchFamily="2" charset="0"/>
                <a:cs typeface="NikoshBAN" panose="02000000000000000000" pitchFamily="2" charset="0"/>
              </a:rPr>
              <a:t>?</a:t>
            </a:r>
            <a:endParaRPr lang="en-US" sz="2400" dirty="0" smtClean="0">
              <a:latin typeface="NikoshBAN" panose="02000000000000000000" pitchFamily="2" charset="0"/>
              <a:cs typeface="NikoshBAN" panose="02000000000000000000" pitchFamily="2" charset="0"/>
            </a:endParaRPr>
          </a:p>
          <a:p>
            <a:r>
              <a:rPr lang="en-US" sz="2400" dirty="0" err="1" smtClean="0">
                <a:latin typeface="NikoshBAN" panose="02000000000000000000" pitchFamily="2" charset="0"/>
                <a:cs typeface="NikoshBAN" panose="02000000000000000000" pitchFamily="2" charset="0"/>
              </a:rPr>
              <a:t>উঃ</a:t>
            </a:r>
            <a:r>
              <a:rPr lang="en-US" sz="2400" dirty="0" smtClean="0">
                <a:latin typeface="NikoshBAN" panose="02000000000000000000" pitchFamily="2" charset="0"/>
                <a:cs typeface="NikoshBAN" panose="02000000000000000000" pitchFamily="2" charset="0"/>
              </a:rPr>
              <a:t> </a:t>
            </a:r>
            <a:r>
              <a:rPr lang="bn-BD" sz="2400" dirty="0" smtClean="0">
                <a:latin typeface="NikoshBAN" panose="02000000000000000000" pitchFamily="2" charset="0"/>
                <a:cs typeface="NikoshBAN" panose="02000000000000000000" pitchFamily="2" charset="0"/>
              </a:rPr>
              <a:t>ইয়ালম খান। </a:t>
            </a:r>
            <a:endParaRPr lang="en-US" sz="2400" dirty="0" smtClean="0">
              <a:latin typeface="NikoshBAN" panose="02000000000000000000" pitchFamily="2" charset="0"/>
              <a:cs typeface="NikoshBAN" panose="02000000000000000000" pitchFamily="2" charset="0"/>
            </a:endParaRPr>
          </a:p>
          <a:p>
            <a:r>
              <a:rPr lang="en-US" sz="2400" dirty="0" err="1" smtClean="0">
                <a:latin typeface="NikoshBAN" panose="02000000000000000000" pitchFamily="2" charset="0"/>
                <a:cs typeface="NikoshBAN" panose="02000000000000000000" pitchFamily="2" charset="0"/>
              </a:rPr>
              <a:t>প্রঃ</a:t>
            </a:r>
            <a:r>
              <a:rPr lang="en-US" sz="2400" dirty="0" smtClean="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মামলুক</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বংশের</a:t>
            </a:r>
            <a:r>
              <a:rPr lang="en-US" sz="2400" dirty="0" smtClean="0">
                <a:latin typeface="NikoshBAN" panose="02000000000000000000" pitchFamily="2" charset="0"/>
                <a:cs typeface="NikoshBAN" panose="02000000000000000000" pitchFamily="2" charset="0"/>
              </a:rPr>
              <a:t> </a:t>
            </a:r>
            <a:r>
              <a:rPr lang="bn-BD" sz="2400" dirty="0" smtClean="0">
                <a:latin typeface="NikoshBAN" panose="02000000000000000000" pitchFamily="2" charset="0"/>
                <a:cs typeface="NikoshBAN" panose="02000000000000000000" pitchFamily="2" charset="0"/>
              </a:rPr>
              <a:t>অন্যতম যোগ্য শাসক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ছিলেন</a:t>
            </a:r>
            <a:r>
              <a:rPr lang="en-US"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a:p>
            <a:r>
              <a:rPr lang="en-US" sz="2400" dirty="0" err="1" smtClean="0">
                <a:latin typeface="NikoshBAN" panose="02000000000000000000" pitchFamily="2" charset="0"/>
                <a:cs typeface="NikoshBAN" panose="02000000000000000000" pitchFamily="2" charset="0"/>
              </a:rPr>
              <a:t>উঃ</a:t>
            </a:r>
            <a:r>
              <a:rPr lang="bn-BD" sz="2400" dirty="0" smtClean="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শামসুদ্দিন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ইলতুৎমিশ</a:t>
            </a:r>
            <a:r>
              <a:rPr lang="en-US" sz="2400" dirty="0">
                <a:latin typeface="NikoshBAN" panose="02000000000000000000" pitchFamily="2" charset="0"/>
                <a:cs typeface="NikoshBAN" panose="02000000000000000000" pitchFamily="2" charset="0"/>
              </a:rPr>
              <a:t> </a:t>
            </a:r>
            <a:endParaRPr lang="en-US" sz="2400" dirty="0" smtClean="0">
              <a:latin typeface="NikoshBAN" panose="02000000000000000000" pitchFamily="2" charset="0"/>
              <a:cs typeface="NikoshBAN" panose="02000000000000000000" pitchFamily="2" charset="0"/>
            </a:endParaRPr>
          </a:p>
          <a:p>
            <a:r>
              <a:rPr lang="en-US" sz="2400" dirty="0" err="1" smtClean="0">
                <a:latin typeface="NikoshBAN" panose="02000000000000000000" pitchFamily="2" charset="0"/>
                <a:cs typeface="NikoshBAN" panose="02000000000000000000" pitchFamily="2" charset="0"/>
              </a:rPr>
              <a:t>প্রঃ</a:t>
            </a:r>
            <a:r>
              <a:rPr lang="en-US" sz="2400" dirty="0" smtClean="0">
                <a:latin typeface="NikoshBAN" panose="02000000000000000000" pitchFamily="2" charset="0"/>
                <a:cs typeface="NikoshBAN" panose="02000000000000000000" pitchFamily="2" charset="0"/>
              </a:rPr>
              <a:t> </a:t>
            </a:r>
            <a:r>
              <a:rPr lang="bn-BD" sz="2400" dirty="0" smtClean="0">
                <a:latin typeface="NikoshBAN" panose="02000000000000000000" pitchFamily="2" charset="0"/>
                <a:cs typeface="NikoshBAN" panose="02000000000000000000" pitchFamily="2" charset="0"/>
              </a:rPr>
              <a:t>কার রাজ দরবারে শিকল ও ঘন্টা বাধাঁ থাকত।</a:t>
            </a:r>
            <a:endParaRPr lang="en-US" sz="2400" dirty="0" smtClean="0">
              <a:latin typeface="NikoshBAN" panose="02000000000000000000" pitchFamily="2" charset="0"/>
              <a:cs typeface="NikoshBAN" panose="02000000000000000000" pitchFamily="2" charset="0"/>
            </a:endParaRPr>
          </a:p>
          <a:p>
            <a:r>
              <a:rPr lang="en-US" sz="2400" dirty="0" err="1" smtClean="0">
                <a:latin typeface="NikoshBAN" panose="02000000000000000000" pitchFamily="2" charset="0"/>
                <a:cs typeface="NikoshBAN" panose="02000000000000000000" pitchFamily="2" charset="0"/>
              </a:rPr>
              <a:t>উঃ</a:t>
            </a:r>
            <a:r>
              <a:rPr lang="en-US" sz="2400" dirty="0" smtClean="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শামসুদ্দিন</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ইলতুৎমি</a:t>
            </a:r>
            <a:r>
              <a:rPr lang="bn-BD" sz="2400" dirty="0" smtClean="0">
                <a:latin typeface="NikoshBAN" panose="02000000000000000000" pitchFamily="2" charset="0"/>
                <a:cs typeface="NikoshBAN" panose="02000000000000000000" pitchFamily="2" charset="0"/>
              </a:rPr>
              <a:t>শের রাজ দরবারে</a:t>
            </a:r>
            <a:endParaRPr lang="en-US" sz="2400" dirty="0" smtClean="0">
              <a:latin typeface="NikoshBAN" panose="02000000000000000000" pitchFamily="2" charset="0"/>
              <a:cs typeface="NikoshBAN" panose="02000000000000000000" pitchFamily="2" charset="0"/>
            </a:endParaRPr>
          </a:p>
          <a:p>
            <a:r>
              <a:rPr lang="en-US" sz="2400" dirty="0" err="1" smtClean="0">
                <a:latin typeface="NikoshBAN" panose="02000000000000000000" pitchFamily="2" charset="0"/>
                <a:cs typeface="NikoshBAN" panose="02000000000000000000" pitchFamily="2" charset="0"/>
              </a:rPr>
              <a:t>প্রঃ</a:t>
            </a:r>
            <a:r>
              <a:rPr lang="en-US" sz="2400" dirty="0" smtClean="0">
                <a:latin typeface="NikoshBAN" panose="02000000000000000000" pitchFamily="2" charset="0"/>
                <a:cs typeface="NikoshBAN" panose="02000000000000000000" pitchFamily="2" charset="0"/>
              </a:rPr>
              <a:t> </a:t>
            </a:r>
            <a:r>
              <a:rPr lang="bn-BD" sz="2400" dirty="0" smtClean="0">
                <a:latin typeface="NikoshBAN" panose="02000000000000000000" pitchFamily="2" charset="0"/>
                <a:cs typeface="NikoshBAN" panose="02000000000000000000" pitchFamily="2" charset="0"/>
              </a:rPr>
              <a:t>মোঙ্গলদের নেতা </a:t>
            </a:r>
            <a:r>
              <a:rPr lang="en-US" sz="2400" dirty="0" err="1" smtClean="0">
                <a:latin typeface="NikoshBAN" panose="02000000000000000000" pitchFamily="2" charset="0"/>
                <a:cs typeface="NikoshBAN" panose="02000000000000000000" pitchFamily="2" charset="0"/>
              </a:rPr>
              <a:t>কে</a:t>
            </a:r>
            <a:r>
              <a:rPr lang="bn-BD" sz="2400" dirty="0" smtClean="0">
                <a:latin typeface="NikoshBAN" panose="02000000000000000000" pitchFamily="2" charset="0"/>
                <a:cs typeface="NikoshBAN" panose="02000000000000000000" pitchFamily="2" charset="0"/>
              </a:rPr>
              <a:t> ছিলেন</a:t>
            </a:r>
            <a:r>
              <a:rPr lang="en-US" sz="2400" dirty="0" smtClean="0">
                <a:latin typeface="NikoshBAN" panose="02000000000000000000" pitchFamily="2" charset="0"/>
                <a:cs typeface="NikoshBAN" panose="02000000000000000000" pitchFamily="2" charset="0"/>
              </a:rPr>
              <a:t>?</a:t>
            </a:r>
            <a:endParaRPr lang="en-US" sz="2400" dirty="0" smtClean="0">
              <a:latin typeface="NikoshBAN" panose="02000000000000000000" pitchFamily="2" charset="0"/>
              <a:cs typeface="NikoshBAN" panose="02000000000000000000" pitchFamily="2" charset="0"/>
            </a:endParaRPr>
          </a:p>
          <a:p>
            <a:r>
              <a:rPr lang="en-US" sz="2400" dirty="0" err="1" smtClean="0">
                <a:latin typeface="NikoshBAN" panose="02000000000000000000" pitchFamily="2" charset="0"/>
                <a:cs typeface="NikoshBAN" panose="02000000000000000000" pitchFamily="2" charset="0"/>
              </a:rPr>
              <a:t>উঃ</a:t>
            </a:r>
            <a:r>
              <a:rPr lang="en-US" sz="2400" dirty="0" smtClean="0">
                <a:latin typeface="NikoshBAN" panose="02000000000000000000" pitchFamily="2" charset="0"/>
                <a:cs typeface="NikoshBAN" panose="02000000000000000000" pitchFamily="2" charset="0"/>
              </a:rPr>
              <a:t> </a:t>
            </a:r>
            <a:r>
              <a:rPr lang="en-US" sz="2400" dirty="0">
                <a:latin typeface="NikoshBAN" panose="02000000000000000000" pitchFamily="2" charset="0"/>
                <a:cs typeface="NikoshBAN" panose="02000000000000000000" pitchFamily="2" charset="0"/>
              </a:rPr>
              <a:t> </a:t>
            </a:r>
            <a:r>
              <a:rPr lang="bn-BD" sz="2400" dirty="0" smtClean="0">
                <a:latin typeface="NikoshBAN" panose="02000000000000000000" pitchFamily="2" charset="0"/>
                <a:cs typeface="NikoshBAN" panose="02000000000000000000" pitchFamily="2" charset="0"/>
              </a:rPr>
              <a:t>চেঙ্গিস খান। </a:t>
            </a:r>
            <a:endParaRPr lang="en-US" sz="2400" dirty="0" smtClean="0">
              <a:latin typeface="NikoshBAN" panose="02000000000000000000" pitchFamily="2" charset="0"/>
              <a:cs typeface="NikoshBAN" panose="02000000000000000000" pitchFamily="2" charset="0"/>
            </a:endParaRPr>
          </a:p>
        </p:txBody>
      </p:sp>
      <p:sp>
        <p:nvSpPr>
          <p:cNvPr id="3" name="Up Ribbon 2"/>
          <p:cNvSpPr/>
          <p:nvPr/>
        </p:nvSpPr>
        <p:spPr>
          <a:xfrm>
            <a:off x="2427207" y="777667"/>
            <a:ext cx="7451733" cy="982766"/>
          </a:xfrm>
          <a:prstGeom prst="ribbon2">
            <a:avLst/>
          </a:prstGeom>
          <a:solidFill>
            <a:schemeClr val="accent1">
              <a:lumMod val="40000"/>
              <a:lumOff val="6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b="1" dirty="0" smtClean="0">
                <a:solidFill>
                  <a:schemeClr val="tx1"/>
                </a:solidFill>
                <a:latin typeface="NikoshBAN" panose="02000000000000000000" pitchFamily="2" charset="0"/>
                <a:cs typeface="NikoshBAN" panose="02000000000000000000" pitchFamily="2" charset="0"/>
              </a:rPr>
              <a:t>প্রশ্নত্তোরে শামসুদ্দিন ইলতুৎমিশ</a:t>
            </a:r>
            <a:endParaRPr lang="en-GB"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5200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bg/>
                                          </p:spTgt>
                                        </p:tgtEl>
                                        <p:attrNameLst>
                                          <p:attrName>style.visibility</p:attrName>
                                        </p:attrNameLst>
                                      </p:cBhvr>
                                      <p:to>
                                        <p:strVal val="visible"/>
                                      </p:to>
                                    </p:set>
                                    <p:anim calcmode="lin" valueType="num">
                                      <p:cBhvr additive="base">
                                        <p:cTn id="13" dur="500" fill="hold"/>
                                        <p:tgtEl>
                                          <p:spTgt spid="2">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additive="base">
                                        <p:cTn id="3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additive="base">
                                        <p:cTn id="3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 calcmode="lin" valueType="num">
                                      <p:cBhvr additive="base">
                                        <p:cTn id="4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 calcmode="lin" valueType="num">
                                      <p:cBhvr additive="base">
                                        <p:cTn id="4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 calcmode="lin" valueType="num">
                                      <p:cBhvr additive="base">
                                        <p:cTn id="5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7" end="7"/>
                                            </p:txEl>
                                          </p:spTgt>
                                        </p:tgtEl>
                                        <p:attrNameLst>
                                          <p:attrName>style.visibility</p:attrName>
                                        </p:attrNameLst>
                                      </p:cBhvr>
                                      <p:to>
                                        <p:strVal val="visible"/>
                                      </p:to>
                                    </p:set>
                                    <p:anim calcmode="lin" valueType="num">
                                      <p:cBhvr additive="base">
                                        <p:cTn id="6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8" end="8"/>
                                            </p:txEl>
                                          </p:spTgt>
                                        </p:tgtEl>
                                        <p:attrNameLst>
                                          <p:attrName>style.visibility</p:attrName>
                                        </p:attrNameLst>
                                      </p:cBhvr>
                                      <p:to>
                                        <p:strVal val="visible"/>
                                      </p:to>
                                    </p:set>
                                    <p:anim calcmode="lin" valueType="num">
                                      <p:cBhvr additive="base">
                                        <p:cTn id="6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txEl>
                                              <p:pRg st="9" end="9"/>
                                            </p:txEl>
                                          </p:spTgt>
                                        </p:tgtEl>
                                        <p:attrNameLst>
                                          <p:attrName>style.visibility</p:attrName>
                                        </p:attrNameLst>
                                      </p:cBhvr>
                                      <p:to>
                                        <p:strVal val="visible"/>
                                      </p:to>
                                    </p:set>
                                    <p:anim calcmode="lin" valueType="num">
                                      <p:cBhvr additive="base">
                                        <p:cTn id="7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8576"/>
          <a:stretch/>
        </p:blipFill>
        <p:spPr>
          <a:xfrm>
            <a:off x="3326092" y="664976"/>
            <a:ext cx="5467528" cy="3616467"/>
          </a:xfrm>
          <a:prstGeom prst="rect">
            <a:avLst/>
          </a:prstGeom>
        </p:spPr>
      </p:pic>
      <p:sp>
        <p:nvSpPr>
          <p:cNvPr id="3" name="TextBox 2"/>
          <p:cNvSpPr txBox="1"/>
          <p:nvPr/>
        </p:nvSpPr>
        <p:spPr>
          <a:xfrm>
            <a:off x="3443952" y="4418176"/>
            <a:ext cx="5230025" cy="1200329"/>
          </a:xfrm>
          <a:prstGeom prst="rect">
            <a:avLst/>
          </a:prstGeom>
          <a:solidFill>
            <a:schemeClr val="accent1">
              <a:lumMod val="40000"/>
              <a:lumOff val="60000"/>
            </a:schemeClr>
          </a:solidFill>
          <a:effectLst>
            <a:glow rad="228600">
              <a:schemeClr val="accent3">
                <a:satMod val="175000"/>
                <a:alpha val="40000"/>
              </a:schemeClr>
            </a:glow>
          </a:effectLst>
        </p:spPr>
        <p:txBody>
          <a:bodyPr wrap="square" rtlCol="0">
            <a:spAutoFit/>
          </a:bodyPr>
          <a:lstStyle/>
          <a:p>
            <a:pPr algn="ctr"/>
            <a:r>
              <a:rPr lang="bn-BD" sz="2400" dirty="0" smtClean="0">
                <a:latin typeface="NikoshBAN" panose="02000000000000000000" pitchFamily="2" charset="0"/>
                <a:cs typeface="NikoshBAN" panose="02000000000000000000" pitchFamily="2" charset="0"/>
              </a:rPr>
              <a:t>“শামসুদ্দিন ইলতুৎমিশ অসাধারণ যোগ্য শাসক ছিলেন”- তুমি কি এ কথার সাথে </a:t>
            </a:r>
            <a:r>
              <a:rPr lang="bn-BD" sz="2400" dirty="0" smtClean="0">
                <a:latin typeface="NikoshBAN" panose="02000000000000000000" pitchFamily="2" charset="0"/>
                <a:cs typeface="NikoshBAN" panose="02000000000000000000" pitchFamily="2" charset="0"/>
              </a:rPr>
              <a:t>একমত</a:t>
            </a:r>
            <a:r>
              <a:rPr lang="en-US" sz="2400" dirty="0" smtClean="0">
                <a:latin typeface="NikoshBAN" panose="02000000000000000000" pitchFamily="2" charset="0"/>
                <a:cs typeface="NikoshBAN" panose="02000000000000000000" pitchFamily="2" charset="0"/>
              </a:rPr>
              <a:t>,</a:t>
            </a:r>
            <a:r>
              <a:rPr lang="bn-BD" sz="2400" dirty="0" smtClean="0">
                <a:latin typeface="NikoshBAN" panose="02000000000000000000" pitchFamily="2" charset="0"/>
                <a:cs typeface="NikoshBAN" panose="02000000000000000000" pitchFamily="2" charset="0"/>
              </a:rPr>
              <a:t> </a:t>
            </a:r>
            <a:r>
              <a:rPr lang="bn-BD" sz="2400" dirty="0" smtClean="0">
                <a:latin typeface="NikoshBAN" panose="02000000000000000000" pitchFamily="2" charset="0"/>
                <a:cs typeface="NikoshBAN" panose="02000000000000000000" pitchFamily="2" charset="0"/>
              </a:rPr>
              <a:t>থাকলে স্বপক্ষে যুক্তি দেখাও।</a:t>
            </a:r>
            <a:endParaRPr lang="en-GB"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3283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anim calcmode="lin" valueType="num">
                                      <p:cBhvr>
                                        <p:cTn id="1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28652" y="786211"/>
            <a:ext cx="5674407" cy="769441"/>
          </a:xfrm>
          <a:prstGeom prst="rect">
            <a:avLst/>
          </a:prstGeom>
          <a:solidFill>
            <a:schemeClr val="accent1">
              <a:lumMod val="40000"/>
              <a:lumOff val="60000"/>
            </a:schemeClr>
          </a:solidFill>
          <a:effectLst>
            <a:glow rad="228600">
              <a:schemeClr val="accent3">
                <a:satMod val="175000"/>
                <a:alpha val="40000"/>
              </a:schemeClr>
            </a:glow>
          </a:effectLst>
        </p:spPr>
        <p:txBody>
          <a:bodyPr wrap="square" rtlCol="0">
            <a:spAutoFit/>
          </a:bodyPr>
          <a:lstStyle/>
          <a:p>
            <a:pPr algn="ctr"/>
            <a:r>
              <a:rPr lang="bn-BD" sz="4400" b="1" dirty="0" smtClean="0">
                <a:latin typeface="NikoshBAN" panose="02000000000000000000" pitchFamily="2" charset="0"/>
                <a:cs typeface="NikoshBAN" panose="02000000000000000000" pitchFamily="2" charset="0"/>
              </a:rPr>
              <a:t>খ। ভারত বর্ষের ইতিহাস</a:t>
            </a:r>
            <a:r>
              <a:rPr lang="en-US" sz="4400" b="1" dirty="0" smtClean="0">
                <a:latin typeface="NikoshBAN" panose="02000000000000000000" pitchFamily="2" charset="0"/>
                <a:cs typeface="NikoshBAN" panose="02000000000000000000" pitchFamily="2" charset="0"/>
              </a:rPr>
              <a:t> </a:t>
            </a:r>
            <a:endParaRPr lang="en-GB" sz="4400" b="1" dirty="0">
              <a:latin typeface="NikoshBAN" panose="02000000000000000000" pitchFamily="2" charset="0"/>
              <a:cs typeface="NikoshBAN" panose="02000000000000000000" pitchFamily="2" charset="0"/>
            </a:endParaRPr>
          </a:p>
        </p:txBody>
      </p:sp>
      <p:sp>
        <p:nvSpPr>
          <p:cNvPr id="3" name="TextBox 2"/>
          <p:cNvSpPr txBox="1"/>
          <p:nvPr/>
        </p:nvSpPr>
        <p:spPr>
          <a:xfrm>
            <a:off x="2734653" y="2110811"/>
            <a:ext cx="5759867" cy="3486686"/>
          </a:xfrm>
          <a:prstGeom prst="rect">
            <a:avLst/>
          </a:prstGeom>
          <a:solidFill>
            <a:schemeClr val="accent1">
              <a:lumMod val="40000"/>
              <a:lumOff val="60000"/>
            </a:schemeClr>
          </a:solidFill>
          <a:effectLst>
            <a:glow rad="228600">
              <a:schemeClr val="accent3">
                <a:satMod val="175000"/>
                <a:alpha val="40000"/>
              </a:schemeClr>
            </a:glo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600" dirty="0" err="1" smtClean="0">
                <a:latin typeface="NikoshBAN" panose="02000000000000000000" pitchFamily="2" charset="0"/>
                <a:cs typeface="NikoshBAN" panose="02000000000000000000" pitchFamily="2" charset="0"/>
              </a:rPr>
              <a:t>শ্রেণীঃ</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আলিম</a:t>
            </a:r>
            <a:r>
              <a:rPr lang="en-US" sz="3600" dirty="0" smtClean="0">
                <a:latin typeface="NikoshBAN" panose="02000000000000000000" pitchFamily="2" charset="0"/>
                <a:cs typeface="NikoshBAN" panose="02000000000000000000" pitchFamily="2" charset="0"/>
              </a:rPr>
              <a:t> ২য় </a:t>
            </a:r>
            <a:r>
              <a:rPr lang="en-US" sz="3600" dirty="0" err="1" smtClean="0">
                <a:latin typeface="NikoshBAN" panose="02000000000000000000" pitchFamily="2" charset="0"/>
                <a:cs typeface="NikoshBAN" panose="02000000000000000000" pitchFamily="2" charset="0"/>
              </a:rPr>
              <a:t>বর্ষ</a:t>
            </a:r>
            <a:endParaRPr lang="en-US" sz="3600" dirty="0" smtClean="0">
              <a:latin typeface="NikoshBAN" panose="02000000000000000000" pitchFamily="2" charset="0"/>
              <a:cs typeface="NikoshBAN" panose="02000000000000000000" pitchFamily="2" charset="0"/>
            </a:endParaRPr>
          </a:p>
          <a:p>
            <a:r>
              <a:rPr lang="en-US" sz="3600" dirty="0" err="1" smtClean="0">
                <a:latin typeface="NikoshBAN" panose="02000000000000000000" pitchFamily="2" charset="0"/>
                <a:cs typeface="NikoshBAN" panose="02000000000000000000" pitchFamily="2" charset="0"/>
              </a:rPr>
              <a:t>বিষয়ঃ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ইসলামের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ইতিহাস</a:t>
            </a:r>
            <a:endParaRPr lang="en-US" sz="3600" dirty="0" smtClean="0">
              <a:latin typeface="NikoshBAN" panose="02000000000000000000" pitchFamily="2" charset="0"/>
              <a:cs typeface="NikoshBAN" panose="02000000000000000000" pitchFamily="2" charset="0"/>
            </a:endParaRPr>
          </a:p>
          <a:p>
            <a:r>
              <a:rPr lang="en-US" sz="3600" dirty="0" err="1" smtClean="0">
                <a:latin typeface="NikoshBAN" panose="02000000000000000000" pitchFamily="2" charset="0"/>
                <a:cs typeface="NikoshBAN" panose="02000000000000000000" pitchFamily="2" charset="0"/>
              </a:rPr>
              <a:t>অধ্যায়ঃ</a:t>
            </a:r>
            <a:r>
              <a:rPr lang="en-US" sz="3600" dirty="0" smtClean="0">
                <a:latin typeface="NikoshBAN" panose="02000000000000000000" pitchFamily="2" charset="0"/>
                <a:cs typeface="NikoshBAN" panose="02000000000000000000" pitchFamily="2" charset="0"/>
              </a:rPr>
              <a:t>    </a:t>
            </a:r>
            <a:r>
              <a:rPr lang="bn-BD" sz="3600" smtClean="0">
                <a:latin typeface="NikoshBAN" panose="02000000000000000000" pitchFamily="2" charset="0"/>
                <a:cs typeface="NikoshBAN" panose="02000000000000000000" pitchFamily="2" charset="0"/>
              </a:rPr>
              <a:t>চতুর্থ</a:t>
            </a:r>
            <a:endParaRPr lang="en-US" sz="3600" dirty="0" smtClean="0">
              <a:latin typeface="NikoshBAN" panose="02000000000000000000" pitchFamily="2" charset="0"/>
              <a:cs typeface="NikoshBAN" panose="02000000000000000000" pitchFamily="2" charset="0"/>
            </a:endParaRPr>
          </a:p>
          <a:p>
            <a:r>
              <a:rPr lang="en-US" sz="3600" dirty="0" err="1" smtClean="0">
                <a:latin typeface="NikoshBAN" panose="02000000000000000000" pitchFamily="2" charset="0"/>
                <a:cs typeface="NikoshBAN" panose="02000000000000000000" pitchFamily="2" charset="0"/>
              </a:rPr>
              <a:t>পরিচ্ছেদঃ</a:t>
            </a:r>
            <a:r>
              <a:rPr lang="bn-BD" sz="3600" dirty="0" smtClean="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প্রথম</a:t>
            </a:r>
            <a:r>
              <a:rPr lang="en-US" sz="3600" dirty="0" smtClean="0">
                <a:latin typeface="NikoshBAN" panose="02000000000000000000" pitchFamily="2" charset="0"/>
                <a:cs typeface="NikoshBAN" panose="02000000000000000000" pitchFamily="2" charset="0"/>
              </a:rPr>
              <a:t> </a:t>
            </a:r>
          </a:p>
          <a:p>
            <a:r>
              <a:rPr lang="en-US" sz="3600" dirty="0" err="1" smtClean="0">
                <a:latin typeface="NikoshBAN" panose="02000000000000000000" pitchFamily="2" charset="0"/>
                <a:cs typeface="NikoshBAN" panose="02000000000000000000" pitchFamily="2" charset="0"/>
              </a:rPr>
              <a:t>ঘন্টাঃ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তৃতীয়</a:t>
            </a:r>
            <a:r>
              <a:rPr lang="en-US" sz="3600" dirty="0" smtClean="0">
                <a:latin typeface="NikoshBAN" panose="02000000000000000000" pitchFamily="2" charset="0"/>
                <a:cs typeface="NikoshBAN" panose="02000000000000000000" pitchFamily="2" charset="0"/>
              </a:rPr>
              <a:t> </a:t>
            </a:r>
          </a:p>
          <a:p>
            <a:r>
              <a:rPr lang="en-US" sz="3600" dirty="0" err="1" smtClean="0">
                <a:latin typeface="NikoshBAN" panose="02000000000000000000" pitchFamily="2" charset="0"/>
                <a:cs typeface="NikoshBAN" panose="02000000000000000000" pitchFamily="2" charset="0"/>
              </a:rPr>
              <a:t>সময়ঃ</a:t>
            </a:r>
            <a:r>
              <a:rPr lang="en-US" sz="3600" dirty="0" smtClean="0">
                <a:latin typeface="NikoshBAN" panose="02000000000000000000" pitchFamily="2" charset="0"/>
                <a:cs typeface="NikoshBAN" panose="02000000000000000000" pitchFamily="2" charset="0"/>
              </a:rPr>
              <a:t>      ৪৫মিঃ </a:t>
            </a:r>
            <a:endParaRPr lang="en-GB"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3532757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4361" y="880218"/>
            <a:ext cx="5497554" cy="3612111"/>
          </a:xfrm>
          <a:prstGeom prst="rect">
            <a:avLst/>
          </a:prstGeom>
        </p:spPr>
      </p:pic>
      <p:sp>
        <p:nvSpPr>
          <p:cNvPr id="3" name="TextBox 2"/>
          <p:cNvSpPr txBox="1"/>
          <p:nvPr/>
        </p:nvSpPr>
        <p:spPr>
          <a:xfrm>
            <a:off x="3290131" y="4854011"/>
            <a:ext cx="5332576" cy="646331"/>
          </a:xfrm>
          <a:prstGeom prst="rect">
            <a:avLst/>
          </a:prstGeom>
          <a:solidFill>
            <a:schemeClr val="accent1">
              <a:lumMod val="40000"/>
              <a:lumOff val="60000"/>
            </a:schemeClr>
          </a:solidFill>
          <a:effectLst>
            <a:glow rad="228600">
              <a:schemeClr val="accent6">
                <a:satMod val="175000"/>
                <a:alpha val="40000"/>
              </a:schemeClr>
            </a:glow>
          </a:effectLst>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সকলকে অনেক অনেক ধন্যবাদ।</a:t>
            </a:r>
            <a:endParaRPr lang="en-GB" sz="1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869051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0161" y="1386954"/>
            <a:ext cx="6699238" cy="3612334"/>
          </a:xfrm>
          <a:prstGeom prst="rect">
            <a:avLst/>
          </a:prstGeom>
        </p:spPr>
      </p:pic>
    </p:spTree>
    <p:extLst>
      <p:ext uri="{BB962C8B-B14F-4D97-AF65-F5344CB8AC3E}">
        <p14:creationId xmlns:p14="http://schemas.microsoft.com/office/powerpoint/2010/main" val="260754711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6703" y="716065"/>
            <a:ext cx="4399304" cy="4399304"/>
          </a:xfrm>
          <a:prstGeom prst="rect">
            <a:avLst/>
          </a:prstGeom>
        </p:spPr>
      </p:pic>
    </p:spTree>
    <p:extLst>
      <p:ext uri="{BB962C8B-B14F-4D97-AF65-F5344CB8AC3E}">
        <p14:creationId xmlns:p14="http://schemas.microsoft.com/office/powerpoint/2010/main" val="225214907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054" y="769121"/>
            <a:ext cx="5259366" cy="438280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7475" y="769121"/>
            <a:ext cx="4111857" cy="4406777"/>
          </a:xfrm>
          <a:prstGeom prst="rect">
            <a:avLst/>
          </a:prstGeom>
        </p:spPr>
      </p:pic>
    </p:spTree>
    <p:extLst>
      <p:ext uri="{BB962C8B-B14F-4D97-AF65-F5344CB8AC3E}">
        <p14:creationId xmlns:p14="http://schemas.microsoft.com/office/powerpoint/2010/main" val="218571559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8064" y="811849"/>
            <a:ext cx="8947447" cy="5201424"/>
          </a:xfrm>
          <a:prstGeom prst="rect">
            <a:avLst/>
          </a:prstGeom>
          <a:solidFill>
            <a:schemeClr val="accent1">
              <a:lumMod val="40000"/>
              <a:lumOff val="60000"/>
            </a:schemeClr>
          </a:solidFill>
          <a:effectLst>
            <a:glow rad="228600">
              <a:schemeClr val="accent3">
                <a:satMod val="175000"/>
                <a:alpha val="40000"/>
              </a:schemeClr>
            </a:glow>
          </a:effectLst>
        </p:spPr>
        <p:txBody>
          <a:bodyPr wrap="square" rtlCol="0">
            <a:spAutoFit/>
          </a:bodyPr>
          <a:lstStyle/>
          <a:p>
            <a:pPr algn="ctr"/>
            <a:r>
              <a:rPr lang="en-US" sz="16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শামসুদ্দিন</a:t>
            </a:r>
            <a:r>
              <a:rPr lang="en-US" sz="16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16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ইলতুৎমিশ</a:t>
            </a:r>
            <a:endParaRPr lang="en-GB"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26178538"/>
      </p:ext>
    </p:extLst>
  </p:cSld>
  <p:clrMapOvr>
    <a:masterClrMapping/>
  </p:clrMapOvr>
  <mc:AlternateContent xmlns:mc="http://schemas.openxmlformats.org/markup-compatibility/2006">
    <mc:Choice xmlns:p14="http://schemas.microsoft.com/office/powerpoint/2010/main" Requires="p14">
      <p:transition spd="slow" p14:dur="1400">
        <p14:doors dir="vert"/>
        <p:sndAc>
          <p:stSnd>
            <p:snd r:embed="rId2" name="applause.wav"/>
          </p:stSnd>
        </p:sndAc>
      </p:transition>
    </mc:Choice>
    <mc:Fallback>
      <p:transition spd="slow">
        <p:fade/>
        <p:sndAc>
          <p:stSnd>
            <p:snd r:embed="rId2" name="applause.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5733" y="948585"/>
            <a:ext cx="7622849" cy="4832092"/>
          </a:xfrm>
          <a:prstGeom prst="rect">
            <a:avLst/>
          </a:prstGeom>
          <a:solidFill>
            <a:schemeClr val="accent1">
              <a:lumMod val="40000"/>
              <a:lumOff val="60000"/>
            </a:schemeClr>
          </a:solidFill>
          <a:effectLst>
            <a:glow rad="228600">
              <a:schemeClr val="accent3">
                <a:satMod val="175000"/>
                <a:alpha val="40000"/>
              </a:schemeClr>
            </a:glow>
          </a:effectLst>
        </p:spPr>
        <p:txBody>
          <a:bodyPr wrap="square" rtlCol="0">
            <a:spAutoFit/>
          </a:bodyPr>
          <a:lstStyle/>
          <a:p>
            <a:r>
              <a:rPr lang="bn-BD" sz="4400" dirty="0" smtClean="0">
                <a:latin typeface="NikoshBAN" panose="02000000000000000000" pitchFamily="2" charset="0"/>
                <a:cs typeface="NikoshBAN" panose="02000000000000000000" pitchFamily="2" charset="0"/>
              </a:rPr>
              <a:t>এ পাঠ শেষে শিক্ষার্থীরা যা যা জানতে পারবে...</a:t>
            </a:r>
          </a:p>
          <a:p>
            <a:pPr marL="285750" indent="-285750">
              <a:buFont typeface="Wingdings" panose="05000000000000000000" pitchFamily="2" charset="2"/>
              <a:buChar char="Ø"/>
            </a:pPr>
            <a:r>
              <a:rPr lang="bn-BD" sz="4400" dirty="0" smtClean="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শামসুদ্দিন</a:t>
            </a:r>
            <a:r>
              <a:rPr lang="en-US" sz="4000" dirty="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ইলতুৎমিশ</a:t>
            </a:r>
            <a:r>
              <a:rPr lang="en-US" sz="3600" dirty="0" smtClean="0">
                <a:latin typeface="NikoshBAN" panose="02000000000000000000" pitchFamily="2" charset="0"/>
                <a:cs typeface="NikoshBAN" panose="02000000000000000000" pitchFamily="2" charset="0"/>
              </a:rPr>
              <a:t> </a:t>
            </a:r>
            <a:r>
              <a:rPr lang="bn-BD" sz="4400" dirty="0">
                <a:latin typeface="NikoshBAN" panose="02000000000000000000" pitchFamily="2" charset="0"/>
                <a:cs typeface="NikoshBAN" panose="02000000000000000000" pitchFamily="2" charset="0"/>
              </a:rPr>
              <a:t>কে জানতে পারবে</a:t>
            </a:r>
            <a:r>
              <a:rPr lang="bn-BD" sz="4400" b="1" dirty="0" smtClean="0">
                <a:latin typeface="NikoshBAN" panose="02000000000000000000" pitchFamily="2" charset="0"/>
                <a:cs typeface="NikoshBAN" panose="02000000000000000000" pitchFamily="2" charset="0"/>
              </a:rPr>
              <a:t>;</a:t>
            </a:r>
          </a:p>
          <a:p>
            <a:pPr marL="571500" indent="-571500">
              <a:buFont typeface="Wingdings" panose="05000000000000000000" pitchFamily="2" charset="2"/>
              <a:buChar char="Ø"/>
            </a:pPr>
            <a:r>
              <a:rPr lang="en-US" sz="4400" dirty="0" err="1">
                <a:latin typeface="NikoshBAN" panose="02000000000000000000" pitchFamily="2" charset="0"/>
                <a:cs typeface="NikoshBAN" panose="02000000000000000000" pitchFamily="2" charset="0"/>
              </a:rPr>
              <a:t>শামসুদ্দিন</a:t>
            </a:r>
            <a:r>
              <a:rPr lang="en-US" sz="4400" dirty="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ইলতুৎমিশের</a:t>
            </a:r>
            <a:r>
              <a:rPr lang="bn-BD" sz="4400" dirty="0" smtClean="0">
                <a:latin typeface="NikoshBAN" panose="02000000000000000000" pitchFamily="2" charset="0"/>
                <a:cs typeface="NikoshBAN" panose="02000000000000000000" pitchFamily="2" charset="0"/>
              </a:rPr>
              <a:t> অভিযান সম্পর্কে ধারনা লাভ করবে;</a:t>
            </a:r>
          </a:p>
          <a:p>
            <a:pPr marL="285750" indent="-285750">
              <a:buFont typeface="Wingdings" panose="05000000000000000000" pitchFamily="2" charset="2"/>
              <a:buChar char="Ø"/>
            </a:pPr>
            <a:r>
              <a:rPr lang="bn-BD" sz="4400" dirty="0" smtClean="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শামসুদ্দিন</a:t>
            </a:r>
            <a:r>
              <a:rPr lang="en-US" sz="4400" dirty="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ইলতুৎমিশে</a:t>
            </a:r>
            <a:r>
              <a:rPr lang="bn-BD" sz="4400" dirty="0" smtClean="0">
                <a:latin typeface="NikoshBAN" panose="02000000000000000000" pitchFamily="2" charset="0"/>
                <a:cs typeface="NikoshBAN" panose="02000000000000000000" pitchFamily="2" charset="0"/>
              </a:rPr>
              <a:t>র চরিত্র ও কৃতিত্ব সম্পর্কে সুস্পষ্ট শিক্ষা লাভ করতে পারবে।</a:t>
            </a:r>
            <a:endParaRPr lang="en-GB"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6342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1000" fill="hold"/>
                                        <p:tgtEl>
                                          <p:spTgt spid="2">
                                            <p:bg/>
                                          </p:spTgt>
                                        </p:tgtEl>
                                        <p:attrNameLst>
                                          <p:attrName>ppt_w</p:attrName>
                                        </p:attrNameLst>
                                      </p:cBhvr>
                                      <p:tavLst>
                                        <p:tav tm="0">
                                          <p:val>
                                            <p:fltVal val="0"/>
                                          </p:val>
                                        </p:tav>
                                        <p:tav tm="100000">
                                          <p:val>
                                            <p:strVal val="#ppt_w"/>
                                          </p:val>
                                        </p:tav>
                                      </p:tavLst>
                                    </p:anim>
                                    <p:anim calcmode="lin" valueType="num">
                                      <p:cBhvr>
                                        <p:cTn id="8" dur="1000" fill="hold"/>
                                        <p:tgtEl>
                                          <p:spTgt spid="2">
                                            <p:bg/>
                                          </p:spTgt>
                                        </p:tgtEl>
                                        <p:attrNameLst>
                                          <p:attrName>ppt_h</p:attrName>
                                        </p:attrNameLst>
                                      </p:cBhvr>
                                      <p:tavLst>
                                        <p:tav tm="0">
                                          <p:val>
                                            <p:fltVal val="0"/>
                                          </p:val>
                                        </p:tav>
                                        <p:tav tm="100000">
                                          <p:val>
                                            <p:strVal val="#ppt_h"/>
                                          </p:val>
                                        </p:tav>
                                      </p:tavLst>
                                    </p:anim>
                                    <p:anim calcmode="lin" valueType="num">
                                      <p:cBhvr>
                                        <p:cTn id="9" dur="1000" fill="hold"/>
                                        <p:tgtEl>
                                          <p:spTgt spid="2">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p:cTn id="2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p:cTn id="3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 calcmode="lin" valueType="num">
                                      <p:cBhvr>
                                        <p:cTn id="39"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0708" y="1047925"/>
            <a:ext cx="6689755" cy="3746263"/>
          </a:xfrm>
          <a:prstGeom prst="rect">
            <a:avLst/>
          </a:prstGeom>
        </p:spPr>
      </p:pic>
    </p:spTree>
    <p:extLst>
      <p:ext uri="{BB962C8B-B14F-4D97-AF65-F5344CB8AC3E}">
        <p14:creationId xmlns:p14="http://schemas.microsoft.com/office/powerpoint/2010/main" val="174706297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433</TotalTime>
  <Words>751</Words>
  <Application>Microsoft Office PowerPoint</Application>
  <PresentationFormat>Widescreen</PresentationFormat>
  <Paragraphs>75</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Garamond</vt:lpstr>
      <vt:lpstr>NikoshBAN</vt:lpstr>
      <vt:lpstr>Times New Roman</vt:lpstr>
      <vt:lpstr>Wingdings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88</cp:revision>
  <dcterms:created xsi:type="dcterms:W3CDTF">2021-02-12T17:15:11Z</dcterms:created>
  <dcterms:modified xsi:type="dcterms:W3CDTF">2021-02-16T14:04:04Z</dcterms:modified>
</cp:coreProperties>
</file>