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2" r:id="rId3"/>
    <p:sldId id="268" r:id="rId4"/>
    <p:sldId id="263" r:id="rId5"/>
    <p:sldId id="258" r:id="rId6"/>
    <p:sldId id="271" r:id="rId7"/>
    <p:sldId id="270" r:id="rId8"/>
    <p:sldId id="259" r:id="rId9"/>
    <p:sldId id="261" r:id="rId10"/>
    <p:sldId id="264" r:id="rId11"/>
    <p:sldId id="265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F1E835"/>
    <a:srgbClr val="3333FF"/>
    <a:srgbClr val="48370C"/>
    <a:srgbClr val="003366"/>
    <a:srgbClr val="D60093"/>
    <a:srgbClr val="4C4845"/>
    <a:srgbClr val="4C041A"/>
    <a:srgbClr val="D2C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0295F-CE77-4540-AC74-0AD854F0009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7DC91D-D10C-4367-B8CD-2336B07B8157}" type="pres">
      <dgm:prSet presAssocID="{BF40295F-CE77-4540-AC74-0AD854F000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1D94D6F-1741-40EB-AB26-B231036670DF}" type="presOf" srcId="{BF40295F-CE77-4540-AC74-0AD854F0009A}" destId="{2C7DC91D-D10C-4367-B8CD-2336B07B815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3EC0F1-AB89-4BB9-B2F7-63274BE02E4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6D7F29-74DD-48F1-86D7-5085C690A216}">
      <dgm:prSet phldrT="[Text]" custT="1"/>
      <dgm:spPr/>
      <dgm:t>
        <a:bodyPr/>
        <a:lstStyle/>
        <a:p>
          <a:r>
            <a:rPr lang="en-US" sz="60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লেখক</a:t>
          </a:r>
          <a:r>
            <a:rPr lang="en-US" sz="60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60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পরিচিতি</a:t>
          </a:r>
          <a:endParaRPr lang="en-US" sz="6000" dirty="0">
            <a:solidFill>
              <a:srgbClr val="FFFF00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8CD1D4A3-2B88-4A93-AE66-1A895A8E4148}" type="parTrans" cxnId="{A16E42F1-A0B6-4F80-96F8-6C017512C8C1}">
      <dgm:prSet/>
      <dgm:spPr/>
      <dgm:t>
        <a:bodyPr/>
        <a:lstStyle/>
        <a:p>
          <a:endParaRPr lang="en-US"/>
        </a:p>
      </dgm:t>
    </dgm:pt>
    <dgm:pt modelId="{5534B2C7-94F0-4896-9F11-A4BC594E448A}" type="sibTrans" cxnId="{A16E42F1-A0B6-4F80-96F8-6C017512C8C1}">
      <dgm:prSet custT="1"/>
      <dgm:spPr>
        <a:solidFill>
          <a:srgbClr val="FF0000"/>
        </a:solidFill>
        <a:ln w="76200">
          <a:solidFill>
            <a:srgbClr val="FFFF00"/>
          </a:solidFill>
        </a:ln>
      </dgm:spPr>
      <dgm:t>
        <a:bodyPr/>
        <a:lstStyle/>
        <a:p>
          <a:endParaRPr lang="en-US" sz="24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24B25AF9-B6F8-4471-A8B9-5FF1028A6CA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800" b="1" dirty="0" err="1" smtClean="0">
              <a:solidFill>
                <a:srgbClr val="00B0F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জন্ম</a:t>
          </a:r>
          <a:r>
            <a:rPr lang="en-US" sz="4800" b="1" dirty="0" smtClean="0">
              <a:solidFill>
                <a:srgbClr val="00B0F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: ১৩ই </a:t>
          </a:r>
          <a:r>
            <a:rPr lang="en-US" sz="4800" b="1" dirty="0" err="1" smtClean="0">
              <a:solidFill>
                <a:srgbClr val="00B0F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সেপ্টেম্বর</a:t>
          </a:r>
          <a:r>
            <a:rPr lang="en-US" sz="4800" b="1" dirty="0" smtClean="0">
              <a:solidFill>
                <a:srgbClr val="00B0F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১৯০৪ </a:t>
          </a:r>
          <a:r>
            <a:rPr lang="en-US" sz="4800" b="1" dirty="0" err="1" smtClean="0">
              <a:solidFill>
                <a:srgbClr val="00B0F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সাল</a:t>
          </a:r>
          <a:endParaRPr lang="en-US" sz="4800" b="1" dirty="0" smtClean="0">
            <a:solidFill>
              <a:srgbClr val="00B0F0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D9900B56-3ACA-421F-9110-429C575C8536}" type="parTrans" cxnId="{DB1D002E-0138-401B-B101-A254C5687A8F}">
      <dgm:prSet/>
      <dgm:spPr/>
      <dgm:t>
        <a:bodyPr/>
        <a:lstStyle/>
        <a:p>
          <a:endParaRPr lang="en-US"/>
        </a:p>
      </dgm:t>
    </dgm:pt>
    <dgm:pt modelId="{DAE40FC7-041A-4E1C-B8EE-76880BF47127}" type="sibTrans" cxnId="{DB1D002E-0138-401B-B101-A254C5687A8F}">
      <dgm:prSet custT="1"/>
      <dgm:spPr>
        <a:solidFill>
          <a:srgbClr val="FF0000"/>
        </a:solidFill>
        <a:ln w="76200">
          <a:solidFill>
            <a:srgbClr val="FFFF00"/>
          </a:solidFill>
        </a:ln>
      </dgm:spPr>
      <dgm:t>
        <a:bodyPr/>
        <a:lstStyle/>
        <a:p>
          <a:endParaRPr lang="en-US" sz="24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CE11EC1E-B2EB-4018-801D-8BCE02FAA9FC}">
      <dgm:prSet phldrT="[Text]" custT="1"/>
      <dgm:spPr/>
      <dgm:t>
        <a:bodyPr/>
        <a:lstStyle/>
        <a:p>
          <a:r>
            <a:rPr lang="en-US" sz="60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সৈয়দ</a:t>
          </a:r>
          <a:r>
            <a:rPr lang="en-US" sz="60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60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মুজতবা</a:t>
          </a:r>
          <a:r>
            <a:rPr lang="en-US" sz="60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60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আলী</a:t>
          </a:r>
          <a:endParaRPr lang="en-US" sz="6000" dirty="0">
            <a:solidFill>
              <a:srgbClr val="FFFF00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701A5E07-6DA5-419C-BF45-EEAED32B6998}" type="parTrans" cxnId="{33EC9CA8-368A-4724-B4E5-81BA18042B5A}">
      <dgm:prSet/>
      <dgm:spPr/>
      <dgm:t>
        <a:bodyPr/>
        <a:lstStyle/>
        <a:p>
          <a:endParaRPr lang="en-US"/>
        </a:p>
      </dgm:t>
    </dgm:pt>
    <dgm:pt modelId="{4D28F687-390C-4AFA-9F56-5DA1F31F3302}" type="sibTrans" cxnId="{33EC9CA8-368A-4724-B4E5-81BA18042B5A}">
      <dgm:prSet custT="1"/>
      <dgm:spPr>
        <a:solidFill>
          <a:srgbClr val="FF0000"/>
        </a:solidFill>
        <a:ln w="76200">
          <a:solidFill>
            <a:srgbClr val="FFFF00"/>
          </a:solidFill>
        </a:ln>
      </dgm:spPr>
      <dgm:t>
        <a:bodyPr/>
        <a:lstStyle/>
        <a:p>
          <a:endParaRPr lang="en-US" sz="24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2B8EB786-4565-4C30-909D-D6252F112F5D}">
      <dgm:prSet phldrT="[Text]" custT="1"/>
      <dgm:spPr/>
      <dgm:t>
        <a:bodyPr/>
        <a:lstStyle/>
        <a:p>
          <a:r>
            <a:rPr lang="en-US" sz="4800" b="1" dirty="0" err="1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মৃত্যু</a:t>
          </a:r>
          <a:r>
            <a:rPr lang="en-US" sz="4800" b="1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: ১১ই </a:t>
          </a:r>
          <a:r>
            <a:rPr lang="en-US" sz="4800" b="1" dirty="0" err="1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ফেব্রূয়ারি</a:t>
          </a:r>
          <a:r>
            <a:rPr lang="en-US" sz="4800" b="1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১৯৭৪ </a:t>
          </a:r>
          <a:r>
            <a:rPr lang="en-US" sz="4800" b="1" dirty="0" err="1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সাল</a:t>
          </a:r>
          <a:endParaRPr lang="en-US" sz="4800" b="1" dirty="0">
            <a:solidFill>
              <a:schemeClr val="bg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D1E40897-00E4-4428-9B94-D96047891598}" type="parTrans" cxnId="{8739DEC7-941D-454A-8DAD-1B10FC4DE31B}">
      <dgm:prSet/>
      <dgm:spPr/>
      <dgm:t>
        <a:bodyPr/>
        <a:lstStyle/>
        <a:p>
          <a:endParaRPr lang="en-US"/>
        </a:p>
      </dgm:t>
    </dgm:pt>
    <dgm:pt modelId="{91975D14-92FD-46E2-B949-89A8423503A2}" type="sibTrans" cxnId="{8739DEC7-941D-454A-8DAD-1B10FC4DE31B}">
      <dgm:prSet custT="1"/>
      <dgm:spPr>
        <a:solidFill>
          <a:srgbClr val="FF0000"/>
        </a:solidFill>
        <a:ln w="76200">
          <a:solidFill>
            <a:srgbClr val="FFFF00"/>
          </a:solidFill>
        </a:ln>
      </dgm:spPr>
      <dgm:t>
        <a:bodyPr/>
        <a:lstStyle/>
        <a:p>
          <a:endParaRPr lang="en-US" sz="2400">
            <a:latin typeface="SutonnyOMJ" panose="01010600010101010101" pitchFamily="2" charset="0"/>
            <a:cs typeface="SutonnyOMJ" panose="01010600010101010101" pitchFamily="2" charset="0"/>
          </a:endParaRPr>
        </a:p>
      </dgm:t>
    </dgm:pt>
    <dgm:pt modelId="{5D13CC9D-3465-4858-AD8C-37234FE7D9B6}" type="pres">
      <dgm:prSet presAssocID="{B63EC0F1-AB89-4BB9-B2F7-63274BE02E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623F46-4DFE-4804-B5F6-FFE967DEFD54}" type="pres">
      <dgm:prSet presAssocID="{5F6D7F29-74DD-48F1-86D7-5085C690A216}" presName="node" presStyleLbl="node1" presStyleIdx="0" presStyleCnt="4" custScaleX="201259" custRadScaleRad="96390" custRadScaleInc="-10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F5653-648E-44B6-B149-ABE00F08F71B}" type="pres">
      <dgm:prSet presAssocID="{5534B2C7-94F0-4896-9F11-A4BC594E448A}" presName="sibTrans" presStyleLbl="sibTrans2D1" presStyleIdx="0" presStyleCnt="4" custScaleX="251285" custLinFactX="34614" custLinFactY="-26845" custLinFactNeighborX="100000" custLinFactNeighborY="-100000"/>
      <dgm:spPr/>
      <dgm:t>
        <a:bodyPr/>
        <a:lstStyle/>
        <a:p>
          <a:endParaRPr lang="en-US"/>
        </a:p>
      </dgm:t>
    </dgm:pt>
    <dgm:pt modelId="{C2F0CFC1-4116-4FE0-93AC-84E7707A8CF0}" type="pres">
      <dgm:prSet presAssocID="{5534B2C7-94F0-4896-9F11-A4BC594E448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E804849-E6B9-490C-991E-D9CE21A18D5B}" type="pres">
      <dgm:prSet presAssocID="{24B25AF9-B6F8-4471-A8B9-5FF1028A6CA0}" presName="node" presStyleLbl="node1" presStyleIdx="1" presStyleCnt="4" custScaleX="123904" custScaleY="170288" custRadScaleRad="174606" custRadScaleInc="-7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EA9AF-27B6-4401-80DC-5E924A1C567A}" type="pres">
      <dgm:prSet presAssocID="{DAE40FC7-041A-4E1C-B8EE-76880BF47127}" presName="sibTrans" presStyleLbl="sibTrans2D1" presStyleIdx="1" presStyleCnt="4" custScaleX="189695" custLinFactX="48936" custLinFactY="17129" custLinFactNeighborX="100000" custLinFactNeighborY="100000"/>
      <dgm:spPr/>
      <dgm:t>
        <a:bodyPr/>
        <a:lstStyle/>
        <a:p>
          <a:endParaRPr lang="en-US"/>
        </a:p>
      </dgm:t>
    </dgm:pt>
    <dgm:pt modelId="{41F0492C-9024-40CD-8349-CFDD41F1CF92}" type="pres">
      <dgm:prSet presAssocID="{DAE40FC7-041A-4E1C-B8EE-76880BF4712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BADDA1E-7F30-44C9-A957-6C63E52CECC7}" type="pres">
      <dgm:prSet presAssocID="{CE11EC1E-B2EB-4018-801D-8BCE02FAA9FC}" presName="node" presStyleLbl="node1" presStyleIdx="2" presStyleCnt="4" custScaleX="189629" custRadScaleRad="85761" custRadScaleInc="-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88D72-8C33-47C5-8C6C-A7D732F74AD4}" type="pres">
      <dgm:prSet presAssocID="{4D28F687-390C-4AFA-9F56-5DA1F31F3302}" presName="sibTrans" presStyleLbl="sibTrans2D1" presStyleIdx="2" presStyleCnt="4" custScaleX="251143" custLinFactX="-100000" custLinFactY="39086" custLinFactNeighborX="-109207" custLinFactNeighborY="100000"/>
      <dgm:spPr/>
      <dgm:t>
        <a:bodyPr/>
        <a:lstStyle/>
        <a:p>
          <a:endParaRPr lang="en-US"/>
        </a:p>
      </dgm:t>
    </dgm:pt>
    <dgm:pt modelId="{3503217F-0E6A-47F3-8A5A-AD04CD9C5DBE}" type="pres">
      <dgm:prSet presAssocID="{4D28F687-390C-4AFA-9F56-5DA1F31F330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2BA9449-A0B8-413C-B5C3-F90CAA232269}" type="pres">
      <dgm:prSet presAssocID="{2B8EB786-4565-4C30-909D-D6252F112F5D}" presName="node" presStyleLbl="node1" presStyleIdx="3" presStyleCnt="4" custScaleX="126322" custScaleY="159030" custRadScaleRad="153891" custRadScaleInc="8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664C9-66AE-4771-BA7C-4ABF5F973BAE}" type="pres">
      <dgm:prSet presAssocID="{91975D14-92FD-46E2-B949-89A8423503A2}" presName="sibTrans" presStyleLbl="sibTrans2D1" presStyleIdx="3" presStyleCnt="4" custScaleX="171152" custLinFactX="-66802" custLinFactY="-3881" custLinFactNeighborX="-100000" custLinFactNeighborY="-100000"/>
      <dgm:spPr/>
      <dgm:t>
        <a:bodyPr/>
        <a:lstStyle/>
        <a:p>
          <a:endParaRPr lang="en-US"/>
        </a:p>
      </dgm:t>
    </dgm:pt>
    <dgm:pt modelId="{8CC7161A-7031-4C4C-B872-4CB043AA62FD}" type="pres">
      <dgm:prSet presAssocID="{91975D14-92FD-46E2-B949-89A8423503A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B1D002E-0138-401B-B101-A254C5687A8F}" srcId="{B63EC0F1-AB89-4BB9-B2F7-63274BE02E4D}" destId="{24B25AF9-B6F8-4471-A8B9-5FF1028A6CA0}" srcOrd="1" destOrd="0" parTransId="{D9900B56-3ACA-421F-9110-429C575C8536}" sibTransId="{DAE40FC7-041A-4E1C-B8EE-76880BF47127}"/>
    <dgm:cxn modelId="{33EC9CA8-368A-4724-B4E5-81BA18042B5A}" srcId="{B63EC0F1-AB89-4BB9-B2F7-63274BE02E4D}" destId="{CE11EC1E-B2EB-4018-801D-8BCE02FAA9FC}" srcOrd="2" destOrd="0" parTransId="{701A5E07-6DA5-419C-BF45-EEAED32B6998}" sibTransId="{4D28F687-390C-4AFA-9F56-5DA1F31F3302}"/>
    <dgm:cxn modelId="{B6A697F1-7E32-40A6-8459-CA7B7DA90C1E}" type="presOf" srcId="{4D28F687-390C-4AFA-9F56-5DA1F31F3302}" destId="{3503217F-0E6A-47F3-8A5A-AD04CD9C5DBE}" srcOrd="1" destOrd="0" presId="urn:microsoft.com/office/officeart/2005/8/layout/cycle7"/>
    <dgm:cxn modelId="{4A74DF9E-8CBB-41D1-B461-26CAC62137E3}" type="presOf" srcId="{5534B2C7-94F0-4896-9F11-A4BC594E448A}" destId="{C2F0CFC1-4116-4FE0-93AC-84E7707A8CF0}" srcOrd="1" destOrd="0" presId="urn:microsoft.com/office/officeart/2005/8/layout/cycle7"/>
    <dgm:cxn modelId="{40B6B952-82FB-4555-A290-8A606F716632}" type="presOf" srcId="{4D28F687-390C-4AFA-9F56-5DA1F31F3302}" destId="{5A688D72-8C33-47C5-8C6C-A7D732F74AD4}" srcOrd="0" destOrd="0" presId="urn:microsoft.com/office/officeart/2005/8/layout/cycle7"/>
    <dgm:cxn modelId="{81503A19-5354-4A98-9A52-FD88109DBA06}" type="presOf" srcId="{CE11EC1E-B2EB-4018-801D-8BCE02FAA9FC}" destId="{DBADDA1E-7F30-44C9-A957-6C63E52CECC7}" srcOrd="0" destOrd="0" presId="urn:microsoft.com/office/officeart/2005/8/layout/cycle7"/>
    <dgm:cxn modelId="{C455BFCD-69C1-473E-A634-ECA5DAF1D781}" type="presOf" srcId="{5F6D7F29-74DD-48F1-86D7-5085C690A216}" destId="{A2623F46-4DFE-4804-B5F6-FFE967DEFD54}" srcOrd="0" destOrd="0" presId="urn:microsoft.com/office/officeart/2005/8/layout/cycle7"/>
    <dgm:cxn modelId="{4FB7E927-D005-4350-976F-348041DCECFE}" type="presOf" srcId="{5534B2C7-94F0-4896-9F11-A4BC594E448A}" destId="{9CBF5653-648E-44B6-B149-ABE00F08F71B}" srcOrd="0" destOrd="0" presId="urn:microsoft.com/office/officeart/2005/8/layout/cycle7"/>
    <dgm:cxn modelId="{8739DEC7-941D-454A-8DAD-1B10FC4DE31B}" srcId="{B63EC0F1-AB89-4BB9-B2F7-63274BE02E4D}" destId="{2B8EB786-4565-4C30-909D-D6252F112F5D}" srcOrd="3" destOrd="0" parTransId="{D1E40897-00E4-4428-9B94-D96047891598}" sibTransId="{91975D14-92FD-46E2-B949-89A8423503A2}"/>
    <dgm:cxn modelId="{C3E45E2A-9632-4CDA-A53F-788230F570AF}" type="presOf" srcId="{24B25AF9-B6F8-4471-A8B9-5FF1028A6CA0}" destId="{8E804849-E6B9-490C-991E-D9CE21A18D5B}" srcOrd="0" destOrd="0" presId="urn:microsoft.com/office/officeart/2005/8/layout/cycle7"/>
    <dgm:cxn modelId="{524DC374-D096-40D0-B65B-273C351787C2}" type="presOf" srcId="{B63EC0F1-AB89-4BB9-B2F7-63274BE02E4D}" destId="{5D13CC9D-3465-4858-AD8C-37234FE7D9B6}" srcOrd="0" destOrd="0" presId="urn:microsoft.com/office/officeart/2005/8/layout/cycle7"/>
    <dgm:cxn modelId="{35D795EC-C557-4618-BB53-AA88D0A962F8}" type="presOf" srcId="{DAE40FC7-041A-4E1C-B8EE-76880BF47127}" destId="{41F0492C-9024-40CD-8349-CFDD41F1CF92}" srcOrd="1" destOrd="0" presId="urn:microsoft.com/office/officeart/2005/8/layout/cycle7"/>
    <dgm:cxn modelId="{E8154CEC-CCB3-494B-9E1B-53791A1B5205}" type="presOf" srcId="{91975D14-92FD-46E2-B949-89A8423503A2}" destId="{855664C9-66AE-4771-BA7C-4ABF5F973BAE}" srcOrd="0" destOrd="0" presId="urn:microsoft.com/office/officeart/2005/8/layout/cycle7"/>
    <dgm:cxn modelId="{254C92BC-FE32-4ACD-B3C5-B58766AF92CC}" type="presOf" srcId="{DAE40FC7-041A-4E1C-B8EE-76880BF47127}" destId="{3D3EA9AF-27B6-4401-80DC-5E924A1C567A}" srcOrd="0" destOrd="0" presId="urn:microsoft.com/office/officeart/2005/8/layout/cycle7"/>
    <dgm:cxn modelId="{4D5F1285-9482-444C-9C01-E5C824CB8AF7}" type="presOf" srcId="{2B8EB786-4565-4C30-909D-D6252F112F5D}" destId="{D2BA9449-A0B8-413C-B5C3-F90CAA232269}" srcOrd="0" destOrd="0" presId="urn:microsoft.com/office/officeart/2005/8/layout/cycle7"/>
    <dgm:cxn modelId="{069A9598-5FF2-4892-8426-7BFD5716A0D0}" type="presOf" srcId="{91975D14-92FD-46E2-B949-89A8423503A2}" destId="{8CC7161A-7031-4C4C-B872-4CB043AA62FD}" srcOrd="1" destOrd="0" presId="urn:microsoft.com/office/officeart/2005/8/layout/cycle7"/>
    <dgm:cxn modelId="{A16E42F1-A0B6-4F80-96F8-6C017512C8C1}" srcId="{B63EC0F1-AB89-4BB9-B2F7-63274BE02E4D}" destId="{5F6D7F29-74DD-48F1-86D7-5085C690A216}" srcOrd="0" destOrd="0" parTransId="{8CD1D4A3-2B88-4A93-AE66-1A895A8E4148}" sibTransId="{5534B2C7-94F0-4896-9F11-A4BC594E448A}"/>
    <dgm:cxn modelId="{1A45AA55-88D7-4D03-AAC1-340F87C6C888}" type="presParOf" srcId="{5D13CC9D-3465-4858-AD8C-37234FE7D9B6}" destId="{A2623F46-4DFE-4804-B5F6-FFE967DEFD54}" srcOrd="0" destOrd="0" presId="urn:microsoft.com/office/officeart/2005/8/layout/cycle7"/>
    <dgm:cxn modelId="{C7B6625C-C236-4A0F-9BB9-2C60E28DDFC1}" type="presParOf" srcId="{5D13CC9D-3465-4858-AD8C-37234FE7D9B6}" destId="{9CBF5653-648E-44B6-B149-ABE00F08F71B}" srcOrd="1" destOrd="0" presId="urn:microsoft.com/office/officeart/2005/8/layout/cycle7"/>
    <dgm:cxn modelId="{DA3A9E66-459D-45E1-82CB-834A16FFF29B}" type="presParOf" srcId="{9CBF5653-648E-44B6-B149-ABE00F08F71B}" destId="{C2F0CFC1-4116-4FE0-93AC-84E7707A8CF0}" srcOrd="0" destOrd="0" presId="urn:microsoft.com/office/officeart/2005/8/layout/cycle7"/>
    <dgm:cxn modelId="{C4849FB1-C7E2-4A82-B5B2-23F2C492069E}" type="presParOf" srcId="{5D13CC9D-3465-4858-AD8C-37234FE7D9B6}" destId="{8E804849-E6B9-490C-991E-D9CE21A18D5B}" srcOrd="2" destOrd="0" presId="urn:microsoft.com/office/officeart/2005/8/layout/cycle7"/>
    <dgm:cxn modelId="{6866178A-DBA9-4BFD-AEA7-77DEB5DBEBA0}" type="presParOf" srcId="{5D13CC9D-3465-4858-AD8C-37234FE7D9B6}" destId="{3D3EA9AF-27B6-4401-80DC-5E924A1C567A}" srcOrd="3" destOrd="0" presId="urn:microsoft.com/office/officeart/2005/8/layout/cycle7"/>
    <dgm:cxn modelId="{4474E4D1-A74F-4385-948C-9220863BAEDB}" type="presParOf" srcId="{3D3EA9AF-27B6-4401-80DC-5E924A1C567A}" destId="{41F0492C-9024-40CD-8349-CFDD41F1CF92}" srcOrd="0" destOrd="0" presId="urn:microsoft.com/office/officeart/2005/8/layout/cycle7"/>
    <dgm:cxn modelId="{DC89469B-73F4-4510-9308-6C4C0F022A6D}" type="presParOf" srcId="{5D13CC9D-3465-4858-AD8C-37234FE7D9B6}" destId="{DBADDA1E-7F30-44C9-A957-6C63E52CECC7}" srcOrd="4" destOrd="0" presId="urn:microsoft.com/office/officeart/2005/8/layout/cycle7"/>
    <dgm:cxn modelId="{A0ED8DE6-FD0D-498A-A4A3-ADDD905626DF}" type="presParOf" srcId="{5D13CC9D-3465-4858-AD8C-37234FE7D9B6}" destId="{5A688D72-8C33-47C5-8C6C-A7D732F74AD4}" srcOrd="5" destOrd="0" presId="urn:microsoft.com/office/officeart/2005/8/layout/cycle7"/>
    <dgm:cxn modelId="{5E095840-B905-4547-AF42-A90610AA720C}" type="presParOf" srcId="{5A688D72-8C33-47C5-8C6C-A7D732F74AD4}" destId="{3503217F-0E6A-47F3-8A5A-AD04CD9C5DBE}" srcOrd="0" destOrd="0" presId="urn:microsoft.com/office/officeart/2005/8/layout/cycle7"/>
    <dgm:cxn modelId="{1BF6DD09-B9B6-4C3D-8F1D-9DD252267BCA}" type="presParOf" srcId="{5D13CC9D-3465-4858-AD8C-37234FE7D9B6}" destId="{D2BA9449-A0B8-413C-B5C3-F90CAA232269}" srcOrd="6" destOrd="0" presId="urn:microsoft.com/office/officeart/2005/8/layout/cycle7"/>
    <dgm:cxn modelId="{7EE1876B-B9D9-40E8-860A-DFAFB98ED46A}" type="presParOf" srcId="{5D13CC9D-3465-4858-AD8C-37234FE7D9B6}" destId="{855664C9-66AE-4771-BA7C-4ABF5F973BAE}" srcOrd="7" destOrd="0" presId="urn:microsoft.com/office/officeart/2005/8/layout/cycle7"/>
    <dgm:cxn modelId="{0B31A786-E09E-48E1-B7BA-2FA96DDF99FF}" type="presParOf" srcId="{855664C9-66AE-4771-BA7C-4ABF5F973BAE}" destId="{8CC7161A-7031-4C4C-B872-4CB043AA62F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23F46-4DFE-4804-B5F6-FFE967DEFD54}">
      <dsp:nvSpPr>
        <dsp:cNvPr id="0" name=""/>
        <dsp:cNvSpPr/>
      </dsp:nvSpPr>
      <dsp:spPr>
        <a:xfrm>
          <a:off x="3324795" y="107314"/>
          <a:ext cx="5471064" cy="1359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লেখক</a:t>
          </a:r>
          <a:r>
            <a:rPr lang="en-US" sz="6000" kern="12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6000" kern="12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পরিচিতি</a:t>
          </a:r>
          <a:endParaRPr lang="en-US" sz="6000" kern="1200" dirty="0">
            <a:solidFill>
              <a:srgbClr val="FFFF00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364605" y="147124"/>
        <a:ext cx="5391444" cy="1279589"/>
      </dsp:txXfrm>
    </dsp:sp>
    <dsp:sp modelId="{9CBF5653-648E-44B6-B149-ABE00F08F71B}">
      <dsp:nvSpPr>
        <dsp:cNvPr id="0" name=""/>
        <dsp:cNvSpPr/>
      </dsp:nvSpPr>
      <dsp:spPr>
        <a:xfrm rot="1518405">
          <a:off x="8391041" y="1010822"/>
          <a:ext cx="2183616" cy="475723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 w="7620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8533758" y="1105967"/>
        <a:ext cx="1898182" cy="285433"/>
      </dsp:txXfrm>
    </dsp:sp>
    <dsp:sp modelId="{8E804849-E6B9-490C-991E-D9CE21A18D5B}">
      <dsp:nvSpPr>
        <dsp:cNvPr id="0" name=""/>
        <dsp:cNvSpPr/>
      </dsp:nvSpPr>
      <dsp:spPr>
        <a:xfrm>
          <a:off x="9128556" y="1876741"/>
          <a:ext cx="3368230" cy="23145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800" b="1" kern="1200" dirty="0" err="1" smtClean="0">
              <a:solidFill>
                <a:srgbClr val="00B0F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জন্ম</a:t>
          </a:r>
          <a:r>
            <a:rPr lang="en-US" sz="4800" b="1" kern="1200" dirty="0" smtClean="0">
              <a:solidFill>
                <a:srgbClr val="00B0F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: ১৩ই </a:t>
          </a:r>
          <a:r>
            <a:rPr lang="en-US" sz="4800" b="1" kern="1200" dirty="0" err="1" smtClean="0">
              <a:solidFill>
                <a:srgbClr val="00B0F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সেপ্টেম্বর</a:t>
          </a:r>
          <a:r>
            <a:rPr lang="en-US" sz="4800" b="1" kern="1200" dirty="0" smtClean="0">
              <a:solidFill>
                <a:srgbClr val="00B0F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১৯০৪ </a:t>
          </a:r>
          <a:r>
            <a:rPr lang="en-US" sz="4800" b="1" kern="1200" dirty="0" err="1" smtClean="0">
              <a:solidFill>
                <a:srgbClr val="00B0F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সাল</a:t>
          </a:r>
          <a:endParaRPr lang="en-US" sz="4800" b="1" kern="1200" dirty="0" smtClean="0">
            <a:solidFill>
              <a:srgbClr val="00B0F0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9196347" y="1944532"/>
        <a:ext cx="3232648" cy="2178989"/>
      </dsp:txXfrm>
    </dsp:sp>
    <dsp:sp modelId="{3D3EA9AF-27B6-4401-80DC-5E924A1C567A}">
      <dsp:nvSpPr>
        <dsp:cNvPr id="0" name=""/>
        <dsp:cNvSpPr/>
      </dsp:nvSpPr>
      <dsp:spPr>
        <a:xfrm rot="9073319">
          <a:off x="8786559" y="4724389"/>
          <a:ext cx="1648412" cy="475723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 w="7620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8929276" y="4819534"/>
        <a:ext cx="1362978" cy="285433"/>
      </dsp:txXfrm>
    </dsp:sp>
    <dsp:sp modelId="{DBADDA1E-7F30-44C9-A957-6C63E52CECC7}">
      <dsp:nvSpPr>
        <dsp:cNvPr id="0" name=""/>
        <dsp:cNvSpPr/>
      </dsp:nvSpPr>
      <dsp:spPr>
        <a:xfrm>
          <a:off x="3689748" y="4851044"/>
          <a:ext cx="5154912" cy="1359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সৈয়দ</a:t>
          </a:r>
          <a:r>
            <a:rPr lang="en-US" sz="6000" kern="12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6000" kern="12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মুজতবা</a:t>
          </a:r>
          <a:r>
            <a:rPr lang="en-US" sz="6000" kern="1200" dirty="0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 </a:t>
          </a:r>
          <a:r>
            <a:rPr lang="en-US" sz="6000" kern="1200" dirty="0" err="1" smtClean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আলী</a:t>
          </a:r>
          <a:endParaRPr lang="en-US" sz="6000" kern="1200" dirty="0">
            <a:solidFill>
              <a:srgbClr val="FFFF00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3729558" y="4890854"/>
        <a:ext cx="5075292" cy="1279589"/>
      </dsp:txXfrm>
    </dsp:sp>
    <dsp:sp modelId="{5A688D72-8C33-47C5-8C6C-A7D732F74AD4}">
      <dsp:nvSpPr>
        <dsp:cNvPr id="0" name=""/>
        <dsp:cNvSpPr/>
      </dsp:nvSpPr>
      <dsp:spPr>
        <a:xfrm rot="12714842">
          <a:off x="1666522" y="4900997"/>
          <a:ext cx="2182383" cy="475723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 w="7620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 rot="10800000">
        <a:off x="1809239" y="4996142"/>
        <a:ext cx="1896949" cy="285433"/>
      </dsp:txXfrm>
    </dsp:sp>
    <dsp:sp modelId="{D2BA9449-A0B8-413C-B5C3-F90CAA232269}">
      <dsp:nvSpPr>
        <dsp:cNvPr id="0" name=""/>
        <dsp:cNvSpPr/>
      </dsp:nvSpPr>
      <dsp:spPr>
        <a:xfrm>
          <a:off x="541431" y="1953257"/>
          <a:ext cx="3433962" cy="2161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মৃত্যু</a:t>
          </a:r>
          <a:r>
            <a:rPr lang="en-US" sz="4800" b="1" kern="1200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: ১১ই </a:t>
          </a:r>
          <a:r>
            <a:rPr lang="en-US" sz="4800" b="1" kern="1200" dirty="0" err="1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ফেব্রূয়ারি</a:t>
          </a:r>
          <a:r>
            <a:rPr lang="en-US" sz="4800" b="1" kern="1200" dirty="0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 ১৯৭৪ </a:t>
          </a:r>
          <a:r>
            <a:rPr lang="en-US" sz="4800" b="1" kern="1200" dirty="0" err="1" smtClean="0"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rPr>
            <a:t>সাল</a:t>
          </a:r>
          <a:endParaRPr lang="en-US" sz="4800" b="1" kern="1200" dirty="0">
            <a:solidFill>
              <a:schemeClr val="bg1"/>
            </a:solidFill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604741" y="2016567"/>
        <a:ext cx="3307342" cy="2034931"/>
      </dsp:txXfrm>
    </dsp:sp>
    <dsp:sp modelId="{855664C9-66AE-4771-BA7C-4ABF5F973BAE}">
      <dsp:nvSpPr>
        <dsp:cNvPr id="0" name=""/>
        <dsp:cNvSpPr/>
      </dsp:nvSpPr>
      <dsp:spPr>
        <a:xfrm rot="19764892">
          <a:off x="2249830" y="1010821"/>
          <a:ext cx="1487277" cy="475723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 w="76200"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SutonnyOMJ" panose="01010600010101010101" pitchFamily="2" charset="0"/>
            <a:cs typeface="SutonnyOMJ" panose="01010600010101010101" pitchFamily="2" charset="0"/>
          </a:endParaRPr>
        </a:p>
      </dsp:txBody>
      <dsp:txXfrm>
        <a:off x="2392547" y="1105966"/>
        <a:ext cx="1201843" cy="285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80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17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90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9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5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0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59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2B5602F-134E-4920-978B-8D4F7B7F240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D32B4B3-32D5-400F-AE1E-992B69CA58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64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27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71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29" y="744583"/>
            <a:ext cx="1196557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i="1" dirty="0" err="1" smtClean="0"/>
              <a:t>সবাই</a:t>
            </a:r>
            <a:r>
              <a:rPr lang="en-US" sz="19900" i="1" dirty="0" smtClean="0"/>
              <a:t> </a:t>
            </a:r>
            <a:r>
              <a:rPr lang="en-US" sz="19900" i="1" dirty="0" err="1" smtClean="0"/>
              <a:t>কে</a:t>
            </a:r>
            <a:r>
              <a:rPr lang="en-US" sz="19900" i="1" dirty="0" smtClean="0"/>
              <a:t>  </a:t>
            </a:r>
            <a:r>
              <a:rPr lang="en-US" sz="19900" i="1" dirty="0" err="1" smtClean="0"/>
              <a:t>স্বাগতম</a:t>
            </a:r>
            <a:endParaRPr lang="en-US" sz="19900" i="1" dirty="0"/>
          </a:p>
        </p:txBody>
      </p:sp>
    </p:spTree>
    <p:extLst>
      <p:ext uri="{BB962C8B-B14F-4D97-AF65-F5344CB8AC3E}">
        <p14:creationId xmlns:p14="http://schemas.microsoft.com/office/powerpoint/2010/main" val="30426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094" y="0"/>
            <a:ext cx="12103905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5" y="167751"/>
            <a:ext cx="121039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691" y="222069"/>
            <a:ext cx="11565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2023" y="1299755"/>
            <a:ext cx="10816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571" y="2505670"/>
            <a:ext cx="11682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কাবুল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নরদানব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দেখেছে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23" y="3516842"/>
            <a:ext cx="10920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766" y="4725756"/>
            <a:ext cx="10424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৩।আব্দুর </a:t>
            </a:r>
            <a:r>
              <a:rPr lang="en-US" sz="5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5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5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5475" y="5614298"/>
            <a:ext cx="9091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14295" y="2050869"/>
            <a:ext cx="8305799" cy="1658983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latin typeface="SutonnyOMJ" panose="01010600010101010101" pitchFamily="2" charset="0"/>
                <a:cs typeface="SutonnyOMJ" panose="01010600010101010101" pitchFamily="2" charset="0"/>
              </a:rPr>
              <a:t>একক</a:t>
            </a:r>
            <a:r>
              <a:rPr lang="en-US" sz="13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13800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মুল্যায়ন</a:t>
            </a:r>
            <a:endParaRPr lang="en-US" sz="138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0486" y="3942917"/>
            <a:ext cx="11264537" cy="257545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দলিয়</a:t>
            </a:r>
            <a:r>
              <a:rPr lang="en-US" sz="199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199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মুল্যায়ন</a:t>
            </a:r>
            <a:endParaRPr lang="en-US" sz="19900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2682" y="-905681"/>
            <a:ext cx="672902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SushreeOMJ" panose="00000400000000000000" pitchFamily="2" charset="0"/>
                <a:cs typeface="SutonnySushreeOMJ" panose="00000400000000000000" pitchFamily="2" charset="0"/>
              </a:rPr>
              <a:t>মুল্যায়ন</a:t>
            </a:r>
            <a:endParaRPr lang="en-US" sz="199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5460"/>
            <a:ext cx="12192000" cy="67665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857" y="0"/>
            <a:ext cx="12083143" cy="6555641"/>
          </a:xfrm>
          <a:prstGeom prst="rect">
            <a:avLst/>
          </a:prstGeom>
          <a:noFill/>
          <a:ln w="762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ধুয়ো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সরাঞ্জাম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পিয়ালায়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হলদে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পেয়ালায়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দ্বীতীয়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পেয়ালায়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কাবুলিরা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পেয়ালা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ছয়েক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0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07943" y="-429008"/>
            <a:ext cx="75761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বাড়ীর</a:t>
            </a:r>
            <a:r>
              <a:rPr lang="en-US" sz="16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16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কাজ</a:t>
            </a:r>
            <a:endParaRPr lang="en-US" sz="16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79" y="1920240"/>
            <a:ext cx="11978640" cy="1262423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লেখক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পরিচিতি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ভালো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করে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পড়বে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।</a:t>
            </a:r>
            <a:endParaRPr lang="en-US" sz="8000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79" y="3663922"/>
            <a:ext cx="11978640" cy="1324021"/>
          </a:xfrm>
          <a:prstGeom prst="round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শব্দার্থ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গুলো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ভালো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করে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পড়বে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।</a:t>
            </a:r>
            <a:endParaRPr lang="en-US" sz="8000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79" y="5374331"/>
            <a:ext cx="11978640" cy="1170159"/>
          </a:xfrm>
          <a:prstGeom prst="roundRect">
            <a:avLst/>
          </a:prstGeom>
          <a:solidFill>
            <a:schemeClr val="tx2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পাঠ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পরিচিতি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ভালো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করে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8000" dirty="0" err="1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পড়বে</a:t>
            </a:r>
            <a:r>
              <a:rPr lang="en-US" sz="8000" dirty="0" smtClean="0">
                <a:latin typeface="SutonnySushreeOMJ" panose="00000400000000000000" pitchFamily="2" charset="0"/>
                <a:cs typeface="SutonnySushreeOMJ" panose="00000400000000000000" pitchFamily="2" charset="0"/>
              </a:rPr>
              <a:t> ।</a:t>
            </a:r>
            <a:endParaRPr lang="en-US" sz="8000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2"/>
            <a:ext cx="12192000" cy="690740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-195943" y="468592"/>
            <a:ext cx="12192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 err="1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সবাই</a:t>
            </a:r>
            <a:r>
              <a:rPr lang="en-US" sz="19900" b="1" dirty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19900" b="1" dirty="0" err="1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কে</a:t>
            </a:r>
            <a:r>
              <a:rPr lang="en-US" sz="19900" b="1" dirty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</a:t>
            </a:r>
          </a:p>
          <a:p>
            <a:pPr algn="ctr"/>
            <a:r>
              <a:rPr lang="en-US" sz="19900" b="1" dirty="0" err="1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ধন্যবাদ</a:t>
            </a:r>
            <a:endParaRPr lang="en-US" sz="19900" b="1" dirty="0">
              <a:ln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9531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157788"/>
            <a:ext cx="7500938" cy="1463040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গোসাইরহাট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শরীয়তপুর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9526" y="4686300"/>
            <a:ext cx="4562474" cy="1463040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7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5" y="0"/>
            <a:ext cx="4562475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3" y="43799"/>
            <a:ext cx="74723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640" y="2094688"/>
            <a:ext cx="7058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35969"/>
            <a:ext cx="7729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মফিজ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15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114300"/>
            <a:ext cx="12077700" cy="674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" y="328613"/>
            <a:ext cx="12077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4" y="1815738"/>
            <a:ext cx="4944421" cy="471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95" y="1815737"/>
            <a:ext cx="7069305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732" y="114300"/>
            <a:ext cx="5015206" cy="6743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8700" y="0"/>
            <a:ext cx="68862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4C041A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পাঠ</a:t>
            </a:r>
            <a:r>
              <a:rPr lang="en-US" sz="11500" dirty="0" smtClean="0">
                <a:solidFill>
                  <a:srgbClr val="4C041A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11500" dirty="0" err="1" smtClean="0">
                <a:solidFill>
                  <a:srgbClr val="4C041A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পরিচিতি</a:t>
            </a:r>
            <a:endParaRPr lang="en-US" sz="11500" dirty="0">
              <a:solidFill>
                <a:srgbClr val="4C041A"/>
              </a:solidFill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" y="4413468"/>
            <a:ext cx="660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১৪ / ০২  /  ২০২১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013" y="2206734"/>
            <a:ext cx="695771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প্রবাস</a:t>
            </a:r>
            <a:r>
              <a:rPr lang="en-US" sz="115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115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বন্ধু</a:t>
            </a:r>
            <a:endParaRPr lang="en-US" sz="115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185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0690217"/>
              </p:ext>
            </p:extLst>
          </p:nvPr>
        </p:nvGraphicFramePr>
        <p:xfrm>
          <a:off x="-1" y="0"/>
          <a:ext cx="1203007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80" y="1655877"/>
            <a:ext cx="4329112" cy="296458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97244640"/>
              </p:ext>
            </p:extLst>
          </p:nvPr>
        </p:nvGraphicFramePr>
        <p:xfrm>
          <a:off x="-466725" y="135732"/>
          <a:ext cx="12496799" cy="658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828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623F46-4DFE-4804-B5F6-FFE967DEF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A2623F46-4DFE-4804-B5F6-FFE967DEF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F5653-648E-44B6-B149-ABE00F08F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9CBF5653-648E-44B6-B149-ABE00F08F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804849-E6B9-490C-991E-D9CE21A18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8E804849-E6B9-490C-991E-D9CE21A18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3EA9AF-27B6-4401-80DC-5E924A1C5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3D3EA9AF-27B6-4401-80DC-5E924A1C5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ADDA1E-7F30-44C9-A957-6C63E52CE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BADDA1E-7F30-44C9-A957-6C63E52CE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688D72-8C33-47C5-8C6C-A7D732F74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5A688D72-8C33-47C5-8C6C-A7D732F74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BA9449-A0B8-413C-B5C3-F90CAA232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D2BA9449-A0B8-413C-B5C3-F90CAA232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5664C9-66AE-4771-BA7C-4ABF5F973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855664C9-66AE-4771-BA7C-4ABF5F973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31337" cy="6858000"/>
          </a:xfrm>
          <a:prstGeom prst="rect">
            <a:avLst/>
          </a:prstGeom>
          <a:solidFill>
            <a:srgbClr val="F1E835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03" y="235131"/>
            <a:ext cx="12087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3" y="1332412"/>
            <a:ext cx="12087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51" y="217496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২।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43" y="3082834"/>
            <a:ext cx="1199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943" y="4114800"/>
            <a:ext cx="1199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পানশিরের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194" y="5329646"/>
            <a:ext cx="1199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কাবুলের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সৌন্দার্যের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3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232" y="268423"/>
            <a:ext cx="12004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কাবুল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নরদানব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দেখেছি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06286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ফিতে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মেপে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দেখেছিলুম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করলুম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লম্বাই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চওড়াই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দুখানা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হাঁটু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আঙ্গুলগুলো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কাঁদি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মর্তমান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ঝুলছে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দুখানা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ডিঙ্গি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নৌকার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কাঁধ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বাবুর্চি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 smtClean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আমীর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নায়াসে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আফগানিস্থানের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পারত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হাঁ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চওড়াচওড়ি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গিলতে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এবড়ো</a:t>
            </a:r>
            <a:r>
              <a:rPr lang="en-US" sz="44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থেবড়ো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নাক-কপাল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8" y="371475"/>
            <a:ext cx="119014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কাবুল</a:t>
            </a:r>
            <a:r>
              <a:rPr lang="en-US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3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আফগানস্থান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" y="274320"/>
            <a:ext cx="1202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পেলো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18" y="1436914"/>
            <a:ext cx="1202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খাজামোল্লা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" y="2612770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4837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 smtClean="0">
                <a:solidFill>
                  <a:srgbClr val="4837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4800" dirty="0" smtClean="0">
                <a:solidFill>
                  <a:srgbClr val="4837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4837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800" dirty="0" smtClean="0">
                <a:solidFill>
                  <a:srgbClr val="4837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4837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800" dirty="0" smtClean="0">
                <a:solidFill>
                  <a:srgbClr val="4837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4837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4837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48370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পেলো</a:t>
            </a:r>
            <a:endParaRPr lang="en-US" sz="4800" dirty="0">
              <a:solidFill>
                <a:srgbClr val="48370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817" y="3674267"/>
            <a:ext cx="1202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পেলো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17" y="4733147"/>
            <a:ext cx="1188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হরফন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মৌলা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শব্দর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816" y="5725446"/>
            <a:ext cx="1202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5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346</TotalTime>
  <Words>360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NikoshBAN</vt:lpstr>
      <vt:lpstr>SutonnyOMJ</vt:lpstr>
      <vt:lpstr>SutonnySushreeOMJ</vt:lpstr>
      <vt:lpstr>Tw Cen MT</vt:lpstr>
      <vt:lpstr>Tw Cen MT Condensed</vt:lpstr>
      <vt:lpstr>Wingdings 3</vt:lpstr>
      <vt:lpstr>Integral</vt:lpstr>
      <vt:lpstr>PowerPoint Presentation</vt:lpstr>
      <vt:lpstr>গোসাইরহাট, শরীয়তপুর 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A.PC</dc:creator>
  <cp:lastModifiedBy>A.PC</cp:lastModifiedBy>
  <cp:revision>74</cp:revision>
  <dcterms:created xsi:type="dcterms:W3CDTF">2020-06-07T05:41:36Z</dcterms:created>
  <dcterms:modified xsi:type="dcterms:W3CDTF">2021-02-16T05:30:50Z</dcterms:modified>
</cp:coreProperties>
</file>