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1" r:id="rId3"/>
    <p:sldId id="272" r:id="rId4"/>
    <p:sldId id="274" r:id="rId5"/>
    <p:sldId id="273" r:id="rId6"/>
    <p:sldId id="264" r:id="rId7"/>
    <p:sldId id="275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7" r:id="rId18"/>
    <p:sldId id="268" r:id="rId19"/>
    <p:sldId id="269" r:id="rId20"/>
    <p:sldId id="270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47244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dirty="0" err="1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vMZg</a:t>
            </a:r>
            <a:r>
              <a:rPr lang="en-US" sz="9600" dirty="0" smtClean="0">
                <a:ln>
                  <a:solidFill>
                    <a:srgbClr val="FFFF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9600" dirty="0">
              <a:ln>
                <a:solidFill>
                  <a:srgbClr val="FFFF00"/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il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3429000" cy="2293350"/>
          </a:xfrm>
          <a:prstGeom prst="rect">
            <a:avLst/>
          </a:prstGeom>
          <a:noFill/>
        </p:spPr>
      </p:pic>
      <p:pic>
        <p:nvPicPr>
          <p:cNvPr id="2051" name="Picture 3" descr="C:\Users\Akil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85800"/>
            <a:ext cx="3091721" cy="2057400"/>
          </a:xfrm>
          <a:prstGeom prst="rect">
            <a:avLst/>
          </a:prstGeom>
          <a:noFill/>
        </p:spPr>
      </p:pic>
      <p:pic>
        <p:nvPicPr>
          <p:cNvPr id="2052" name="Picture 4" descr="C:\Users\Akil\Downloads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3254829" cy="1828800"/>
          </a:xfrm>
          <a:prstGeom prst="rect">
            <a:avLst/>
          </a:prstGeom>
          <a:noFill/>
        </p:spPr>
      </p:pic>
      <p:pic>
        <p:nvPicPr>
          <p:cNvPr id="2053" name="Picture 5" descr="C:\Users\Akil\Downloads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91000"/>
            <a:ext cx="2862705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152400"/>
            <a:ext cx="40386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giæf~wgi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cÖvYx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657600"/>
            <a:ext cx="6553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DU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kix‡i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mb&amp;Tq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048000"/>
            <a:ext cx="137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DU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971800"/>
            <a:ext cx="1143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`y¤^v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324600"/>
            <a:ext cx="1524000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Mvav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324600"/>
            <a:ext cx="16002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we”Qz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il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3843927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C:\Users\Akil\Download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795117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514600" y="762000"/>
            <a:ext cx="2438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™¢`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1752600" cy="584775"/>
          </a:xfrm>
          <a:prstGeom prst="rect">
            <a:avLst/>
          </a:prstGeo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KzPwicvbv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562600"/>
            <a:ext cx="2057400" cy="646331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kvcjv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il\Downloads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4218516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Akil\Download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3733800" cy="3061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685800"/>
            <a:ext cx="3429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cÖvYx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410200"/>
            <a:ext cx="1219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wPswo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410200"/>
            <a:ext cx="1828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kvg~K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kil\Download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886200" cy="2895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5" name="Picture 5" descr="C:\Users\Akil\Downloads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4119336" cy="2895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990600" y="4648200"/>
            <a:ext cx="6858000" cy="1569660"/>
          </a:xfrm>
          <a:prstGeom prst="rect">
            <a:avLst/>
          </a:prstGeom>
          <a:solidFill>
            <a:srgbClr val="00B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™¢`¸‡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evP‡Z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il\Download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946071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Akil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358213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Users\Akil\Downloads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038600"/>
            <a:ext cx="3318933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 descr="C:\Users\Akil\Downloads\images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91000"/>
            <a:ext cx="3108632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3429000"/>
            <a:ext cx="7848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evP‡Z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895600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K”Qc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743200"/>
            <a:ext cx="1676400" cy="584775"/>
          </a:xfrm>
          <a:prstGeom prst="rect">
            <a:avLst/>
          </a:prstGeom>
          <a:solidFill>
            <a:schemeClr val="accent6"/>
          </a:solidFill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kvgyK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762000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e¨vO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kil\Downloads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3600"/>
            <a:ext cx="28956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C:\Users\Akil\Downloads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4844143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391400" cy="13234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¥ 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715000"/>
            <a:ext cx="37338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Y©jZv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il\Downloads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344308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9" name="Picture 3" descr="C:\Users\Akil\Downloads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3320738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0" name="Picture 4" descr="C:\Users\Akil\Downloads\download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648200"/>
            <a:ext cx="3526064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1" name="Picture 5" descr="C:\Users\Akil\Downloads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19600"/>
            <a:ext cx="3505200" cy="2079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57200" y="3200400"/>
            <a:ext cx="8153400" cy="9541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my›`ie‡bi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™¢`|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k¦vmg~j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k¦vmMÖn‡bi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2514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cvV¨eB‡q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191000"/>
            <a:ext cx="4648200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10, 11 I 12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†`L|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1600200"/>
            <a:ext cx="38862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286000" cy="707886"/>
          </a:xfrm>
          <a:prstGeom prst="rect">
            <a:avLst/>
          </a:prstGeom>
          <a:solidFill>
            <a:srgbClr val="92D050"/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76600"/>
            <a:ext cx="6477000" cy="317009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1.giæfzw‡Z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3.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DfqPi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990600"/>
            <a:ext cx="2514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3400"/>
            <a:ext cx="2286000" cy="707886"/>
          </a:xfrm>
          <a:prstGeom prst="rect">
            <a:avLst/>
          </a:prstGeom>
          <a:solidFill>
            <a:schemeClr val="accent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10000"/>
            <a:ext cx="7620000" cy="1015663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giæf‚wg‡Z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¥?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dwbgbmv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	L.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kvcjv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M.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cÙ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N.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cvZvevnvi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334000"/>
            <a:ext cx="7467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kvmg~j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Ab&amp;T‡ji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™¢`?</a:t>
            </a:r>
          </a:p>
          <a:p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giæf‚wg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		 L.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cvnvo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M.my›`ieb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N.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nvIo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819400" y="1295400"/>
            <a:ext cx="4267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3200400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7848600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xcb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fŠwgK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KivbxbMi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g‡bvni`x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biwms`x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il\Downloads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1242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Akil\Downloads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14400"/>
            <a:ext cx="3129643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Akil\Downloads\images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00600"/>
            <a:ext cx="3352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Akil\Pictures\vlcsnap-2015-09-07-20h47m08s19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800600"/>
            <a:ext cx="3117760" cy="1773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3048000"/>
            <a:ext cx="70104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cvnvo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ce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Zi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cwi‡ek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3276600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II" pitchFamily="2" charset="0"/>
              </a:rPr>
              <a:t>evwoi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KvR</a:t>
            </a:r>
            <a:endParaRPr lang="en-US" sz="6000" dirty="0">
              <a:latin typeface="SutonnyI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352800"/>
            <a:ext cx="7467600" cy="286232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II" pitchFamily="2" charset="0"/>
              </a:rPr>
              <a:t>‡</a:t>
            </a:r>
            <a:r>
              <a:rPr lang="en-US" sz="6000" dirty="0" err="1" smtClean="0">
                <a:latin typeface="SutonnyII" pitchFamily="2" charset="0"/>
              </a:rPr>
              <a:t>Zvgvi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Rvbv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wbKU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cwi‡ek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Av‡Q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Ggb</a:t>
            </a:r>
            <a:r>
              <a:rPr lang="en-US" sz="6000" dirty="0" smtClean="0">
                <a:latin typeface="SutonnyII" pitchFamily="2" charset="0"/>
              </a:rPr>
              <a:t> 5 </a:t>
            </a:r>
            <a:r>
              <a:rPr lang="en-US" sz="6000" dirty="0" err="1" smtClean="0">
                <a:latin typeface="SutonnyII" pitchFamily="2" charset="0"/>
              </a:rPr>
              <a:t>wU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Dw</a:t>
            </a:r>
            <a:r>
              <a:rPr lang="en-US" sz="6000" dirty="0" smtClean="0">
                <a:latin typeface="SutonnyII" pitchFamily="2" charset="0"/>
              </a:rPr>
              <a:t>™¢` I 5 </a:t>
            </a:r>
            <a:r>
              <a:rPr lang="en-US" sz="6000" dirty="0" err="1" smtClean="0">
                <a:latin typeface="SutonnyII" pitchFamily="2" charset="0"/>
              </a:rPr>
              <a:t>wU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cÖvYxi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bvg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wj‡L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Avb‡e</a:t>
            </a:r>
            <a:r>
              <a:rPr lang="en-US" sz="6000" dirty="0" smtClean="0">
                <a:latin typeface="SutonnyII" pitchFamily="2" charset="0"/>
              </a:rPr>
              <a:t> |</a:t>
            </a:r>
            <a:endParaRPr lang="en-US" sz="6000" dirty="0">
              <a:latin typeface="SutonnyII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1600200"/>
            <a:ext cx="26670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14600"/>
            <a:ext cx="54864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 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05600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kÖwb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_© </a:t>
            </a:r>
          </a:p>
          <a:p>
            <a:pPr algn="ctr"/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t 40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667000" cy="83099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7030A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9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200400"/>
            <a:ext cx="5029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14800" y="2057400"/>
            <a:ext cx="609600" cy="685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0" y="4800600"/>
          <a:ext cx="1270000" cy="685800"/>
        </p:xfrm>
        <a:graphic>
          <a:graphicData uri="http://schemas.openxmlformats.org/presentationml/2006/ole">
            <p:oleObj spid="_x0000_s1026" name="Packager Shell Object" showAsIcon="1" r:id="rId3" imgW="1270440" imgH="68580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213360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Nvlbv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143000"/>
            <a:ext cx="2057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267200"/>
            <a:ext cx="46482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evm¯’v‡bi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cÖvbxi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wewfbœZv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114800"/>
            <a:ext cx="2895600" cy="144655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---------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09800" y="2971800"/>
            <a:ext cx="381000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10400" y="2895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1981200" cy="707886"/>
          </a:xfrm>
          <a:prstGeom prst="rect">
            <a:avLst/>
          </a:prstGeom>
          <a:solidFill>
            <a:schemeClr val="bg1"/>
          </a:solidFill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038600"/>
            <a:ext cx="6172200" cy="2123658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evm¯’v‡bi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cÖvbxi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wfbœZv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5791200" cy="22159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Dc¯’vcb</a:t>
            </a:r>
            <a:endParaRPr lang="en-US" sz="1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696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| G¸‡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wbb¥iæc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76600"/>
            <a:ext cx="7391400" cy="30469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80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jR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giæf~wgi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RjR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cvnvo-ce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Zi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il\Downloads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2514600" cy="255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Akil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2574533" cy="2619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Akil\Download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57400"/>
            <a:ext cx="2848466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457200"/>
            <a:ext cx="3505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giæf‚wgi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29200"/>
            <a:ext cx="73914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K¨vKUvm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dwbgbmv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™¢`|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GmKj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KvÛ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imvj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aviY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378</TotalTime>
  <Words>347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Akil</dc:creator>
  <cp:lastModifiedBy>Keraninogor G.P.S</cp:lastModifiedBy>
  <cp:revision>110</cp:revision>
  <dcterms:created xsi:type="dcterms:W3CDTF">2006-08-16T00:00:00Z</dcterms:created>
  <dcterms:modified xsi:type="dcterms:W3CDTF">2021-02-15T18:04:45Z</dcterms:modified>
</cp:coreProperties>
</file>