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7" r:id="rId3"/>
    <p:sldId id="29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284" y="3362471"/>
            <a:ext cx="9282792" cy="1323439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 </a:t>
            </a:r>
            <a:r>
              <a:rPr lang="en-US" sz="80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Zoom Online Class</a:t>
            </a: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1" y="4272677"/>
            <a:ext cx="1067888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65100" cmpd="thickThin">
            <a:solidFill>
              <a:srgbClr val="0070C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Abul Kalam Azad(Assistant Teacher)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Satrajitpur Fazil Madrasah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Shibganj, Chapainawabganj</a:t>
            </a:r>
            <a:endParaRPr 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strings2.wav"/>
          </p:stSnd>
        </p:sndAc>
      </p:transition>
    </mc:Choice>
    <mc:Fallback xmlns="">
      <p:transition spd="slow">
        <p:fade/>
        <p:sndAc>
          <p:stSnd>
            <p:snd r:embed="rId4" name="strings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5429" y="612845"/>
            <a:ext cx="116811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28. Nothing can satisfy him,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can it?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29. He has few reasons for waiting,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hasn't he?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30. That was my pen,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wasn't it/ that?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31. Nobody believes a liar,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do they?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32. We have to study English,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haven’t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33. Let her solve the matter,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will you?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34. You had better leave now,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hadn't you?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35. We ought to love our motherland,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oughtn't we?</a:t>
            </a:r>
            <a:endParaRPr lang="en-US" sz="4000" b="1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174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626" y="768770"/>
            <a:ext cx="1161674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36. Look at this paper, will you?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37. Let’s phone, 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38. It is a beautiful afternoon, isn't it?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39. Let’s go out for a walk, 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40. The police arrested him, didn't they?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41. Both are responsible, aren't they?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42. Let’s take an oath today, 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43. This is the right way to do it, isn't this?</a:t>
            </a:r>
            <a:endParaRPr lang="en-US" sz="40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2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7626" y="795077"/>
            <a:ext cx="1161674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36. Look at this paper,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will you?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37. Let’s phone,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38. It is a beautiful afternoon,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isn't it?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39. Let’s go out for a walk,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40. The police arrested him,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didn't they?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41. Both are responsible,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aren't they?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42. Let’s take an oath today,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43. This is the right way to do it, </a:t>
            </a:r>
            <a:r>
              <a:rPr lang="en-US" sz="4000" b="1" dirty="0">
                <a:solidFill>
                  <a:srgbClr val="050505"/>
                </a:solidFill>
                <a:latin typeface="inherit"/>
              </a:rPr>
              <a:t>isn't this?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3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457450"/>
            <a:ext cx="12130087" cy="387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9821" y="1928813"/>
            <a:ext cx="87459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1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83759" y="630943"/>
            <a:ext cx="664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Contracted </a:t>
            </a:r>
            <a:r>
              <a:rPr lang="en-US" sz="3600" b="1" dirty="0"/>
              <a:t>form of </a:t>
            </a:r>
            <a:r>
              <a:rPr lang="en-US" sz="3600" b="1" dirty="0" smtClean="0"/>
              <a:t>Negative Tags</a:t>
            </a:r>
            <a:endParaRPr lang="en-US" sz="3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63891"/>
              </p:ext>
            </p:extLst>
          </p:nvPr>
        </p:nvGraphicFramePr>
        <p:xfrm>
          <a:off x="190138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Are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were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Have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Haven’t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Shall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8565"/>
              </p:ext>
            </p:extLst>
          </p:nvPr>
        </p:nvGraphicFramePr>
        <p:xfrm>
          <a:off x="5885543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Will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Mustn’t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might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Mightn’t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does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Didn't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7984" y="587154"/>
            <a:ext cx="1169401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01. Nothing is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impossible.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02. I think everybody knows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it.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03. The idle always lag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behind.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04. Let’s motivate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them.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05. Motivation seldom goes in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vain.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06. Congratulations, you have made an excellent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result.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07. Thanks. But my parents and teachers also deserve the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credit.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08. We ought to remain grateful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them.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09. You too studied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hard.</a:t>
            </a:r>
            <a:endParaRPr lang="en-US" sz="3200" dirty="0">
              <a:solidFill>
                <a:srgbClr val="050505"/>
              </a:solidFill>
              <a:latin typeface="inherit"/>
            </a:endParaRP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10. It is our duty to study in a disciplined </a:t>
            </a:r>
            <a:r>
              <a:rPr lang="en-US" sz="3200" dirty="0" smtClean="0">
                <a:solidFill>
                  <a:srgbClr val="050505"/>
                </a:solidFill>
                <a:latin typeface="inherit"/>
              </a:rPr>
              <a:t>way.</a:t>
            </a:r>
            <a:endParaRPr lang="en-US" sz="32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2301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521" y="597397"/>
            <a:ext cx="11576958" cy="6001643"/>
          </a:xfrm>
          <a:prstGeom prst="rect">
            <a:avLst/>
          </a:prstGeom>
          <a:ln w="4445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01. Nothing is impossible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, is it?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02. I think everybody knows it,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don’t they?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03. The idle always lag behind,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don’t they?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04. Let’s motivate them,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05. Motivation seldom goes in vain,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does it?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06. Congratulations, you have made an excellent result,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haven’t you?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07. Thanks. But my parents and teachers also deserve the credit,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don’t they?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08. We ought to remain grateful them,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oughtn't we?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09. You too studied hard,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didn't you?</a:t>
            </a:r>
          </a:p>
          <a:p>
            <a:r>
              <a:rPr lang="en-US" sz="3200" dirty="0">
                <a:solidFill>
                  <a:srgbClr val="050505"/>
                </a:solidFill>
                <a:latin typeface="inherit"/>
              </a:rPr>
              <a:t>10. It is our duty to study in a disciplined way, </a:t>
            </a:r>
            <a:r>
              <a:rPr lang="en-US" sz="3200" b="1" dirty="0">
                <a:solidFill>
                  <a:srgbClr val="050505"/>
                </a:solidFill>
                <a:latin typeface="inherit"/>
              </a:rPr>
              <a:t>isn't it?</a:t>
            </a:r>
            <a:endParaRPr lang="en-US" sz="3200" b="1" i="0" dirty="0">
              <a:solidFill>
                <a:srgbClr val="050505"/>
              </a:solidFill>
              <a:effectLst/>
              <a:latin typeface="inheri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1820" y="135732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75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0710" y="674400"/>
            <a:ext cx="1177129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11. Let us start our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journey.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12. They used to play football in the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afternoon.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13. Nobody should laugh at the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blind.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14. There is nothing for her to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eat.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15. Mina had better stay at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home.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16. You aren't doing the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work.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17. Somebody left their house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yesterday.</a:t>
            </a:r>
            <a:endParaRPr lang="en-US" sz="4400" dirty="0">
              <a:solidFill>
                <a:srgbClr val="050505"/>
              </a:solidFill>
              <a:latin typeface="inherit"/>
            </a:endParaRPr>
          </a:p>
          <a:p>
            <a:r>
              <a:rPr lang="en-US" sz="4400" dirty="0">
                <a:solidFill>
                  <a:srgbClr val="050505"/>
                </a:solidFill>
                <a:latin typeface="inherit"/>
              </a:rPr>
              <a:t>18. What a beautiful day it </a:t>
            </a:r>
            <a:r>
              <a:rPr lang="en-US" sz="4400" dirty="0" smtClean="0">
                <a:solidFill>
                  <a:srgbClr val="050505"/>
                </a:solidFill>
                <a:latin typeface="inherit"/>
              </a:rPr>
              <a:t>is.</a:t>
            </a:r>
            <a:endParaRPr lang="en-US" sz="44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3167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0710" y="889843"/>
            <a:ext cx="1177129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11. Let us start our journey,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12. They used to play football in the afternoon,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didn't they?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13. Nobody should laugh at the blind.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Should they?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14. There is nothing for her to eat,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is there?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15. Mina had better stay at home,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hadn't she?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16. You aren't doing the work,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are you?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17. Somebody left their house yesterday,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didn't they?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18. What a beautiful day it is,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isn't it?</a:t>
            </a:r>
            <a:endParaRPr lang="en-US" sz="3600" b="1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200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626" y="1100302"/>
            <a:ext cx="116167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19. A cat catches a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mouse.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20. Bangladesh is our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motherland.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21. Something is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burning.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22. Rahim, as well as his friends, were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present.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23. He did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it.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24. I know nothing about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him.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25. Let’s arrange a class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party.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26. The moon shines at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night.</a:t>
            </a:r>
            <a:endParaRPr lang="en-US" sz="3600" dirty="0">
              <a:solidFill>
                <a:srgbClr val="050505"/>
              </a:solidFill>
              <a:latin typeface="inherit"/>
            </a:endParaRP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27. Everybody loves </a:t>
            </a:r>
            <a:r>
              <a:rPr lang="en-US" sz="3600" dirty="0" smtClean="0">
                <a:solidFill>
                  <a:srgbClr val="050505"/>
                </a:solidFill>
                <a:latin typeface="inherit"/>
              </a:rPr>
              <a:t>flower.</a:t>
            </a:r>
            <a:endParaRPr lang="en-US" sz="36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497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7626" y="630943"/>
            <a:ext cx="1161674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19. A cat catches a mouse,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doesn't it?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20. Bangladesh is our motherland,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isn't she?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21. Something is burning,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aren't they?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22. Rahim, as well as his friends, were present,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wasn't he?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23. He did it,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didn't he?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24. I know nothing about him,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do I?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25. Let’s arrange a class party,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shall we?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26. The moon shines at night,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isn't it?</a:t>
            </a:r>
          </a:p>
          <a:p>
            <a:r>
              <a:rPr lang="en-US" sz="3600" dirty="0">
                <a:solidFill>
                  <a:srgbClr val="050505"/>
                </a:solidFill>
                <a:latin typeface="inherit"/>
              </a:rPr>
              <a:t>27. Everybody loves flower, </a:t>
            </a:r>
            <a:r>
              <a:rPr lang="en-US" sz="3600" b="1" dirty="0">
                <a:solidFill>
                  <a:srgbClr val="050505"/>
                </a:solidFill>
                <a:latin typeface="inherit"/>
              </a:rPr>
              <a:t>don’t they?</a:t>
            </a:r>
            <a:endParaRPr lang="en-US" sz="3600" b="1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888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32" y="713608"/>
            <a:ext cx="1168113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28. Nothing can satisfy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him.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29. He has few reasons for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waiting.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30. That was my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pen.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31. Nobody believes a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liar.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32. We have to study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English.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33. Let her solve the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matter.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34. You had better leave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now.</a:t>
            </a:r>
            <a:endParaRPr lang="en-US" sz="4000" dirty="0">
              <a:solidFill>
                <a:srgbClr val="050505"/>
              </a:solidFill>
              <a:latin typeface="inherit"/>
            </a:endParaRPr>
          </a:p>
          <a:p>
            <a:r>
              <a:rPr lang="en-US" sz="4000" dirty="0">
                <a:solidFill>
                  <a:srgbClr val="050505"/>
                </a:solidFill>
                <a:latin typeface="inherit"/>
              </a:rPr>
              <a:t>35. We ought to love our </a:t>
            </a:r>
            <a:r>
              <a:rPr lang="en-US" sz="4000" dirty="0" smtClean="0">
                <a:solidFill>
                  <a:srgbClr val="050505"/>
                </a:solidFill>
                <a:latin typeface="inherit"/>
              </a:rPr>
              <a:t>motherland.</a:t>
            </a:r>
            <a:endParaRPr lang="en-US" sz="40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439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941</TotalTime>
  <Words>976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inherit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73</cp:revision>
  <dcterms:created xsi:type="dcterms:W3CDTF">2020-06-25T09:52:21Z</dcterms:created>
  <dcterms:modified xsi:type="dcterms:W3CDTF">2021-01-17T08:54:48Z</dcterms:modified>
</cp:coreProperties>
</file>