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7" r:id="rId3"/>
    <p:sldId id="296" r:id="rId4"/>
    <p:sldId id="286" r:id="rId5"/>
    <p:sldId id="288" r:id="rId6"/>
    <p:sldId id="289" r:id="rId7"/>
    <p:sldId id="290" r:id="rId8"/>
    <p:sldId id="291" r:id="rId9"/>
    <p:sldId id="292" r:id="rId10"/>
    <p:sldId id="294" r:id="rId11"/>
    <p:sldId id="293" r:id="rId12"/>
    <p:sldId id="295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80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05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5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3" name="push.wav"/>
          </p:stSnd>
        </p:sndAc>
      </p:transition>
    </mc:Choice>
    <mc:Fallback xmlns="">
      <p:transition spd="slow">
        <p:fade/>
        <p:sndAc>
          <p:stSnd>
            <p:snd r:embed="rId14" name="push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284" y="3362471"/>
            <a:ext cx="9282792" cy="1323439"/>
          </a:xfrm>
          <a:prstGeom prst="rect">
            <a:avLst/>
          </a:prstGeom>
          <a:noFill/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u="sng">
                <a:solidFill>
                  <a:srgbClr val="7030A0"/>
                </a:solidFill>
              </a:rPr>
              <a:t> </a:t>
            </a:r>
            <a:r>
              <a:rPr lang="en-US" sz="8000" b="1" u="sng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Zoom Online Class</a:t>
            </a:r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88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Welcome to</a:t>
            </a:r>
            <a:endParaRPr 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891" y="4272677"/>
            <a:ext cx="10678886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65100" cmpd="thickThin">
            <a:solidFill>
              <a:srgbClr val="0070C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Abul Kalam Azad(Assistant Teacher)</a:t>
            </a:r>
          </a:p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Satrajitpur Fazil Madrasah</a:t>
            </a:r>
          </a:p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Shibganj, Chapainawabganj</a:t>
            </a:r>
            <a:endParaRPr lang="en-US" sz="5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strings2.wav"/>
          </p:stSnd>
        </p:sndAc>
      </p:transition>
    </mc:Choice>
    <mc:Fallback xmlns="">
      <p:transition spd="slow">
        <p:fade/>
        <p:sndAc>
          <p:stSnd>
            <p:snd r:embed="rId4" name="strings2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13384" y="630943"/>
            <a:ext cx="115652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31.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He set up a school in his village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</a:rPr>
              <a:t>didn’t </a:t>
            </a:r>
            <a:r>
              <a:rPr lang="en-US" sz="3600" b="1" dirty="0">
                <a:latin typeface="Arial" panose="020B0604020202020204" pitchFamily="34" charset="0"/>
              </a:rPr>
              <a:t>he?</a:t>
            </a: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32.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You never say what you are thinking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</a:rPr>
              <a:t>do </a:t>
            </a:r>
            <a:r>
              <a:rPr lang="en-US" sz="3600" b="1" dirty="0">
                <a:latin typeface="Arial" panose="020B0604020202020204" pitchFamily="34" charset="0"/>
              </a:rPr>
              <a:t>you?</a:t>
            </a: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33.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Who cares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</a:rPr>
              <a:t>doesn’t </a:t>
            </a:r>
            <a:r>
              <a:rPr lang="en-US" sz="3600" b="1" dirty="0">
                <a:latin typeface="Arial" panose="020B0604020202020204" pitchFamily="34" charset="0"/>
              </a:rPr>
              <a:t>he?</a:t>
            </a: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34.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Who dares to disobey the law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</a:rPr>
              <a:t>does </a:t>
            </a:r>
            <a:r>
              <a:rPr lang="en-US" sz="3600" b="1" dirty="0">
                <a:latin typeface="Arial" panose="020B0604020202020204" pitchFamily="34" charset="0"/>
              </a:rPr>
              <a:t>he?</a:t>
            </a: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35.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What a pity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</a:rPr>
              <a:t>isn’t </a:t>
            </a:r>
            <a:r>
              <a:rPr lang="en-US" sz="36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36.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The will of people prevails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</a:rPr>
              <a:t>doesn’t </a:t>
            </a:r>
            <a:r>
              <a:rPr lang="en-US" sz="36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37.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One should do one’s duty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</a:rPr>
              <a:t>shouldn’t </a:t>
            </a:r>
            <a:r>
              <a:rPr lang="en-US" sz="36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38.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The girl in her will surprise you</a:t>
            </a:r>
            <a:r>
              <a:rPr lang="en-US" sz="3600" b="1" dirty="0" smtClean="0">
                <a:latin typeface="Arial" panose="020B0604020202020204" pitchFamily="34" charset="0"/>
              </a:rPr>
              <a:t>, won’t </a:t>
            </a:r>
            <a:r>
              <a:rPr lang="en-US" sz="36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39.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That he is honest is known to all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</a:rPr>
              <a:t>isn’t </a:t>
            </a:r>
            <a:r>
              <a:rPr lang="en-US" sz="36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40.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The tree has borne fruits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</a:rPr>
              <a:t>hasn’t </a:t>
            </a:r>
            <a:r>
              <a:rPr lang="en-US" sz="3600" b="1" dirty="0">
                <a:latin typeface="Arial" panose="020B0604020202020204" pitchFamily="34" charset="0"/>
              </a:rPr>
              <a:t>it?</a:t>
            </a:r>
            <a:endParaRPr lang="en-US" sz="36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13384" y="780682"/>
            <a:ext cx="115652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41.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girl in her pleased us </a:t>
            </a:r>
            <a:r>
              <a:rPr lang="en-US" sz="3200" dirty="0" smtClean="0">
                <a:latin typeface="Arial" panose="020B0604020202020204" pitchFamily="34" charset="0"/>
              </a:rPr>
              <a:t>all.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42.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He spent few hours with </a:t>
            </a:r>
            <a:r>
              <a:rPr lang="en-US" sz="3200" dirty="0" smtClean="0">
                <a:latin typeface="Arial" panose="020B0604020202020204" pitchFamily="34" charset="0"/>
              </a:rPr>
              <a:t>us.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43.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I think that he is </a:t>
            </a:r>
            <a:r>
              <a:rPr lang="en-US" sz="3200" dirty="0" smtClean="0">
                <a:latin typeface="Arial" panose="020B0604020202020204" pitchFamily="34" charset="0"/>
              </a:rPr>
              <a:t>right.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44.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brother in him </a:t>
            </a:r>
            <a:r>
              <a:rPr lang="en-US" sz="3200" dirty="0" smtClean="0">
                <a:latin typeface="Arial" panose="020B0604020202020204" pitchFamily="34" charset="0"/>
              </a:rPr>
              <a:t>arose.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45.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Everybody desires </a:t>
            </a:r>
            <a:r>
              <a:rPr lang="en-US" sz="3200" dirty="0" smtClean="0">
                <a:latin typeface="Arial" panose="020B0604020202020204" pitchFamily="34" charset="0"/>
              </a:rPr>
              <a:t>success.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46.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pupil cut a sorry figure in the </a:t>
            </a:r>
            <a:r>
              <a:rPr lang="en-US" sz="3200" dirty="0" smtClean="0">
                <a:latin typeface="Arial" panose="020B0604020202020204" pitchFamily="34" charset="0"/>
              </a:rPr>
              <a:t>exam.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47.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Many a rose is born to blush </a:t>
            </a:r>
            <a:r>
              <a:rPr lang="en-US" sz="3200" dirty="0" smtClean="0">
                <a:latin typeface="Arial" panose="020B0604020202020204" pitchFamily="34" charset="0"/>
              </a:rPr>
              <a:t>unseen.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48.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prime minister with all the members of the cabinet went to the </a:t>
            </a:r>
            <a:r>
              <a:rPr lang="en-US" sz="3200" dirty="0" smtClean="0">
                <a:latin typeface="Arial" panose="020B0604020202020204" pitchFamily="34" charset="0"/>
              </a:rPr>
              <a:t>U.S.A.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49.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It ‘s hardly rained at all this </a:t>
            </a:r>
            <a:r>
              <a:rPr lang="en-US" sz="3200" dirty="0" smtClean="0">
                <a:latin typeface="Arial" panose="020B0604020202020204" pitchFamily="34" charset="0"/>
              </a:rPr>
              <a:t>summer.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50.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Your honesty charmed </a:t>
            </a:r>
            <a:r>
              <a:rPr lang="en-US" sz="3200" dirty="0" smtClean="0">
                <a:latin typeface="Arial" panose="020B0604020202020204" pitchFamily="34" charset="0"/>
              </a:rPr>
              <a:t>us.</a:t>
            </a:r>
            <a:endParaRPr lang="en-US" sz="320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13384" y="780682"/>
            <a:ext cx="115652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41.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girl in her pleased us all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didn’t </a:t>
            </a:r>
            <a:r>
              <a:rPr lang="en-US" sz="3200" b="1" dirty="0">
                <a:latin typeface="Arial" panose="020B0604020202020204" pitchFamily="34" charset="0"/>
              </a:rPr>
              <a:t>she?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42.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He spent few hours with us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didn’t </a:t>
            </a:r>
            <a:r>
              <a:rPr lang="en-US" sz="3200" b="1" dirty="0">
                <a:latin typeface="Arial" panose="020B0604020202020204" pitchFamily="34" charset="0"/>
              </a:rPr>
              <a:t>he?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43.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I think that he is right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don’t </a:t>
            </a:r>
            <a:r>
              <a:rPr lang="en-US" sz="3200" b="1" dirty="0">
                <a:latin typeface="Arial" panose="020B0604020202020204" pitchFamily="34" charset="0"/>
              </a:rPr>
              <a:t>I?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44.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brother in him arose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didn’t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45.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Everybody desires success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46.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pupil cut a sorry figure in the exam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didn’t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47.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Many a rose is born to blush unseen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aren’t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48.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prime minister with all the members of the cabinet went to the U.S.A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didn’t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49.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It ‘s hardly rained at all this summer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has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50.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Your honesty charmed us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didn’t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  <a:endParaRPr lang="en-US" sz="32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8" y="2457450"/>
            <a:ext cx="12130087" cy="387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9821" y="1928813"/>
            <a:ext cx="8745992" cy="2646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US" sz="1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483759" y="630943"/>
            <a:ext cx="6647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Contracted </a:t>
            </a:r>
            <a:r>
              <a:rPr lang="en-US" sz="3600" b="1" dirty="0"/>
              <a:t>form of </a:t>
            </a:r>
            <a:r>
              <a:rPr lang="en-US" sz="3600" b="1" dirty="0" smtClean="0"/>
              <a:t>Negative Tags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63891"/>
              </p:ext>
            </p:extLst>
          </p:nvPr>
        </p:nvGraphicFramePr>
        <p:xfrm>
          <a:off x="190138" y="1407903"/>
          <a:ext cx="52178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43">
                  <a:extLst>
                    <a:ext uri="{9D8B030D-6E8A-4147-A177-3AD203B41FA5}">
                      <a16:colId xmlns:a16="http://schemas.microsoft.com/office/drawing/2014/main" val="3657485483"/>
                    </a:ext>
                  </a:extLst>
                </a:gridCol>
                <a:gridCol w="2608943">
                  <a:extLst>
                    <a:ext uri="{9D8B030D-6E8A-4147-A177-3AD203B41FA5}">
                      <a16:colId xmlns:a16="http://schemas.microsoft.com/office/drawing/2014/main" val="156137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Am not</a:t>
                      </a:r>
                      <a:endParaRPr 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Aren’t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7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Isn't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Are not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Aren’t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9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Wasn’t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42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were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Weren’t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2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Have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Haven’t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78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Hasn’t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5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18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Shall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Shan’t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81763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78565"/>
              </p:ext>
            </p:extLst>
          </p:nvPr>
        </p:nvGraphicFramePr>
        <p:xfrm>
          <a:off x="5885543" y="1407903"/>
          <a:ext cx="52178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43">
                  <a:extLst>
                    <a:ext uri="{9D8B030D-6E8A-4147-A177-3AD203B41FA5}">
                      <a16:colId xmlns:a16="http://schemas.microsoft.com/office/drawing/2014/main" val="3657485483"/>
                    </a:ext>
                  </a:extLst>
                </a:gridCol>
                <a:gridCol w="2608943">
                  <a:extLst>
                    <a:ext uri="{9D8B030D-6E8A-4147-A177-3AD203B41FA5}">
                      <a16:colId xmlns:a16="http://schemas.microsoft.com/office/drawing/2014/main" val="156137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Will not</a:t>
                      </a:r>
                      <a:endParaRPr 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Won’t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7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 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Can’t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Could not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Couldn’t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9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should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Shouldn’t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42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Must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Mustn’t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2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might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Mightn’t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78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5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does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Doesn't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18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Didn't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81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2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467930" y="571940"/>
            <a:ext cx="112561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01.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b="1" dirty="0">
                <a:latin typeface="Arial" panose="020B0604020202020204" pitchFamily="34" charset="0"/>
              </a:rPr>
              <a:t>No living being is above </a:t>
            </a:r>
            <a:r>
              <a:rPr lang="en-US" sz="3600" b="1" dirty="0" smtClean="0">
                <a:latin typeface="Arial" panose="020B0604020202020204" pitchFamily="34" charset="0"/>
              </a:rPr>
              <a:t>death.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02.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b="1" dirty="0">
                <a:latin typeface="Arial" panose="020B0604020202020204" pitchFamily="34" charset="0"/>
              </a:rPr>
              <a:t>A boy like you should not do </a:t>
            </a:r>
            <a:r>
              <a:rPr lang="en-US" sz="3600" b="1" dirty="0" smtClean="0">
                <a:latin typeface="Arial" panose="020B0604020202020204" pitchFamily="34" charset="0"/>
              </a:rPr>
              <a:t>this.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03.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b="1" dirty="0">
                <a:latin typeface="Arial" panose="020B0604020202020204" pitchFamily="34" charset="0"/>
              </a:rPr>
              <a:t>Allah may excuse a </a:t>
            </a:r>
            <a:r>
              <a:rPr lang="en-US" sz="3600" b="1" dirty="0" smtClean="0">
                <a:latin typeface="Arial" panose="020B0604020202020204" pitchFamily="34" charset="0"/>
              </a:rPr>
              <a:t>sinner.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04.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b="1" dirty="0">
                <a:latin typeface="Arial" panose="020B0604020202020204" pitchFamily="34" charset="0"/>
              </a:rPr>
              <a:t>Barking dogs seldom </a:t>
            </a:r>
            <a:r>
              <a:rPr lang="en-US" sz="3600" b="1" dirty="0" smtClean="0">
                <a:latin typeface="Arial" panose="020B0604020202020204" pitchFamily="34" charset="0"/>
              </a:rPr>
              <a:t>bite.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05.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b="1" dirty="0">
                <a:latin typeface="Arial" panose="020B0604020202020204" pitchFamily="34" charset="0"/>
              </a:rPr>
              <a:t>Be </a:t>
            </a:r>
            <a:r>
              <a:rPr lang="en-US" sz="3600" b="1" dirty="0" smtClean="0">
                <a:latin typeface="Arial" panose="020B0604020202020204" pitchFamily="34" charset="0"/>
              </a:rPr>
              <a:t>dignified.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06.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b="1" dirty="0">
                <a:latin typeface="Arial" panose="020B0604020202020204" pitchFamily="34" charset="0"/>
              </a:rPr>
              <a:t>Every action has an equal and opposite </a:t>
            </a:r>
            <a:r>
              <a:rPr lang="en-US" sz="3600" b="1" dirty="0" smtClean="0">
                <a:latin typeface="Arial" panose="020B0604020202020204" pitchFamily="34" charset="0"/>
              </a:rPr>
              <a:t>reaction.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07.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b="1" dirty="0">
                <a:latin typeface="Arial" panose="020B0604020202020204" pitchFamily="34" charset="0"/>
              </a:rPr>
              <a:t>Good </a:t>
            </a:r>
            <a:r>
              <a:rPr lang="en-US" sz="3600" b="1" dirty="0" smtClean="0">
                <a:latin typeface="Arial" panose="020B0604020202020204" pitchFamily="34" charset="0"/>
              </a:rPr>
              <a:t>bye.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08.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b="1" dirty="0">
                <a:latin typeface="Arial" panose="020B0604020202020204" pitchFamily="34" charset="0"/>
              </a:rPr>
              <a:t>He’s reading </a:t>
            </a:r>
            <a:r>
              <a:rPr lang="en-US" sz="3600" b="1" dirty="0" smtClean="0">
                <a:latin typeface="Arial" panose="020B0604020202020204" pitchFamily="34" charset="0"/>
              </a:rPr>
              <a:t>yesterday.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09.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b="1" dirty="0">
                <a:latin typeface="Arial" panose="020B0604020202020204" pitchFamily="34" charset="0"/>
              </a:rPr>
              <a:t>Men who live long grow </a:t>
            </a:r>
            <a:r>
              <a:rPr lang="en-US" sz="3600" b="1" dirty="0" smtClean="0">
                <a:latin typeface="Arial" panose="020B0604020202020204" pitchFamily="34" charset="0"/>
              </a:rPr>
              <a:t>old.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10.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b="1" dirty="0">
                <a:latin typeface="Arial" panose="020B0604020202020204" pitchFamily="34" charset="0"/>
              </a:rPr>
              <a:t>Morning shows the </a:t>
            </a:r>
            <a:r>
              <a:rPr lang="en-US" sz="3600" b="1" dirty="0" smtClean="0">
                <a:latin typeface="Arial" panose="020B0604020202020204" pitchFamily="34" charset="0"/>
              </a:rPr>
              <a:t>day.</a:t>
            </a:r>
            <a:endParaRPr lang="en-US" sz="36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20" y="135732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7930" y="674400"/>
            <a:ext cx="112561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01.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No living being is above death, </a:t>
            </a:r>
            <a:r>
              <a:rPr lang="en-US" sz="3200" b="1" dirty="0">
                <a:latin typeface="Arial" panose="020B0604020202020204" pitchFamily="34" charset="0"/>
              </a:rPr>
              <a:t>are 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02.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A boy like you should not do this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should </a:t>
            </a:r>
            <a:r>
              <a:rPr lang="en-US" sz="3200" b="1" dirty="0">
                <a:latin typeface="Arial" panose="020B0604020202020204" pitchFamily="34" charset="0"/>
              </a:rPr>
              <a:t>he?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03.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Allah may excuse a sinner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mayn’t </a:t>
            </a:r>
            <a:r>
              <a:rPr lang="en-US" sz="3200" b="1" dirty="0">
                <a:latin typeface="Arial" panose="020B0604020202020204" pitchFamily="34" charset="0"/>
              </a:rPr>
              <a:t>He?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04.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Barking dogs seldom bite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05.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Be dignified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will </a:t>
            </a:r>
            <a:r>
              <a:rPr lang="en-US" sz="3200" b="1" dirty="0">
                <a:latin typeface="Arial" panose="020B0604020202020204" pitchFamily="34" charset="0"/>
              </a:rPr>
              <a:t>you?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06.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Every action has an equal and opposite reaction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hasn’t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07.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Good bye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don’t </a:t>
            </a:r>
            <a:r>
              <a:rPr lang="en-US" sz="3200" b="1" dirty="0">
                <a:latin typeface="Arial" panose="020B0604020202020204" pitchFamily="34" charset="0"/>
              </a:rPr>
              <a:t>I?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08.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He’s reading yesterday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wasn’t </a:t>
            </a:r>
            <a:r>
              <a:rPr lang="en-US" sz="3200" b="1" dirty="0">
                <a:latin typeface="Arial" panose="020B0604020202020204" pitchFamily="34" charset="0"/>
              </a:rPr>
              <a:t>he?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09.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Men who live long grow old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10.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Morning shows the day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doesn’t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  <a:endParaRPr lang="en-US" sz="32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68308" y="839830"/>
            <a:ext cx="116553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11.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b="1" dirty="0">
                <a:latin typeface="Arial" panose="020B0604020202020204" pitchFamily="34" charset="0"/>
              </a:rPr>
              <a:t>My friends and I hardly go </a:t>
            </a:r>
            <a:r>
              <a:rPr lang="en-US" sz="3200" b="1" dirty="0" smtClean="0">
                <a:latin typeface="Arial" panose="020B0604020202020204" pitchFamily="34" charset="0"/>
              </a:rPr>
              <a:t>there.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12.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b="1" dirty="0">
                <a:latin typeface="Arial" panose="020B0604020202020204" pitchFamily="34" charset="0"/>
              </a:rPr>
              <a:t>My name and address he took with </a:t>
            </a:r>
            <a:r>
              <a:rPr lang="en-US" sz="3200" b="1" dirty="0" smtClean="0">
                <a:latin typeface="Arial" panose="020B0604020202020204" pitchFamily="34" charset="0"/>
              </a:rPr>
              <a:t>him.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13.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b="1" dirty="0">
                <a:latin typeface="Arial" panose="020B0604020202020204" pitchFamily="34" charset="0"/>
              </a:rPr>
              <a:t>My parents and I are </a:t>
            </a:r>
            <a:r>
              <a:rPr lang="en-US" sz="3200" b="1" dirty="0" smtClean="0">
                <a:latin typeface="Arial" panose="020B0604020202020204" pitchFamily="34" charset="0"/>
              </a:rPr>
              <a:t>happy.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14.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b="1" dirty="0">
                <a:latin typeface="Arial" panose="020B0604020202020204" pitchFamily="34" charset="0"/>
              </a:rPr>
              <a:t>Neither of them is </a:t>
            </a:r>
            <a:r>
              <a:rPr lang="en-US" sz="3200" b="1" dirty="0" smtClean="0">
                <a:latin typeface="Arial" panose="020B0604020202020204" pitchFamily="34" charset="0"/>
              </a:rPr>
              <a:t>guilty.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15.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b="1" dirty="0">
                <a:latin typeface="Arial" panose="020B0604020202020204" pitchFamily="34" charset="0"/>
              </a:rPr>
              <a:t>Study hard to succeed in </a:t>
            </a:r>
            <a:r>
              <a:rPr lang="en-US" sz="3200" b="1" dirty="0" smtClean="0">
                <a:latin typeface="Arial" panose="020B0604020202020204" pitchFamily="34" charset="0"/>
              </a:rPr>
              <a:t>life.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16.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b="1" dirty="0">
                <a:latin typeface="Arial" panose="020B0604020202020204" pitchFamily="34" charset="0"/>
              </a:rPr>
              <a:t>The sooner</a:t>
            </a:r>
            <a:r>
              <a:rPr lang="en-US" sz="3200" b="1" dirty="0" smtClean="0">
                <a:latin typeface="Arial" panose="020B0604020202020204" pitchFamily="34" charset="0"/>
              </a:rPr>
              <a:t>, the better.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17.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b="1" dirty="0">
                <a:latin typeface="Arial" panose="020B0604020202020204" pitchFamily="34" charset="0"/>
              </a:rPr>
              <a:t>Who dares to disobey the </a:t>
            </a:r>
            <a:r>
              <a:rPr lang="en-US" sz="3200" b="1" dirty="0" smtClean="0">
                <a:latin typeface="Arial" panose="020B0604020202020204" pitchFamily="34" charset="0"/>
              </a:rPr>
              <a:t>law.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18.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b="1" dirty="0">
                <a:latin typeface="Arial" panose="020B0604020202020204" pitchFamily="34" charset="0"/>
              </a:rPr>
              <a:t>You and he went </a:t>
            </a:r>
            <a:r>
              <a:rPr lang="en-US" sz="3200" b="1" dirty="0" smtClean="0">
                <a:latin typeface="Arial" panose="020B0604020202020204" pitchFamily="34" charset="0"/>
              </a:rPr>
              <a:t>there.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19.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b="1" dirty="0">
                <a:latin typeface="Arial" panose="020B0604020202020204" pitchFamily="34" charset="0"/>
              </a:rPr>
              <a:t>You and I came to </a:t>
            </a:r>
            <a:r>
              <a:rPr lang="en-US" sz="3200" b="1" dirty="0" smtClean="0">
                <a:latin typeface="Arial" panose="020B0604020202020204" pitchFamily="34" charset="0"/>
              </a:rPr>
              <a:t>terms.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20.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b="1" dirty="0">
                <a:latin typeface="Arial" panose="020B0604020202020204" pitchFamily="34" charset="0"/>
              </a:rPr>
              <a:t>Many a man will </a:t>
            </a:r>
            <a:r>
              <a:rPr lang="en-US" sz="3200" b="1" dirty="0" smtClean="0">
                <a:latin typeface="Arial" panose="020B0604020202020204" pitchFamily="34" charset="0"/>
              </a:rPr>
              <a:t>come.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68308" y="839830"/>
            <a:ext cx="116553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11.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My friends and I hardly go there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 </a:t>
            </a:r>
            <a:r>
              <a:rPr lang="en-US" sz="3200" b="1" dirty="0">
                <a:latin typeface="Arial" panose="020B0604020202020204" pitchFamily="34" charset="0"/>
              </a:rPr>
              <a:t>we?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12.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My name and address he took with him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didn’t </a:t>
            </a:r>
            <a:r>
              <a:rPr lang="en-US" sz="3200" b="1" dirty="0">
                <a:latin typeface="Arial" panose="020B0604020202020204" pitchFamily="34" charset="0"/>
              </a:rPr>
              <a:t>he?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13.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My parents and I are happy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aren’t </a:t>
            </a:r>
            <a:r>
              <a:rPr lang="en-US" sz="3200" b="1" dirty="0">
                <a:latin typeface="Arial" panose="020B0604020202020204" pitchFamily="34" charset="0"/>
              </a:rPr>
              <a:t>we?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14.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Neither of them is guilty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are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15.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Study hard to succeed in life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will </a:t>
            </a:r>
            <a:r>
              <a:rPr lang="en-US" sz="3200" b="1" dirty="0">
                <a:latin typeface="Arial" panose="020B0604020202020204" pitchFamily="34" charset="0"/>
              </a:rPr>
              <a:t>you?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16.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sooner</a:t>
            </a:r>
            <a:r>
              <a:rPr lang="en-US" sz="3200" dirty="0" smtClean="0">
                <a:latin typeface="Arial" panose="020B0604020202020204" pitchFamily="34" charset="0"/>
              </a:rPr>
              <a:t>, the </a:t>
            </a:r>
            <a:r>
              <a:rPr lang="en-US" sz="3200" dirty="0">
                <a:latin typeface="Arial" panose="020B0604020202020204" pitchFamily="34" charset="0"/>
              </a:rPr>
              <a:t>better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isn’t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17.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Who dares to disobey the law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18.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You and he went there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didn’t </a:t>
            </a:r>
            <a:r>
              <a:rPr lang="en-US" sz="3200" b="1" dirty="0">
                <a:latin typeface="Arial" panose="020B0604020202020204" pitchFamily="34" charset="0"/>
              </a:rPr>
              <a:t>you?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19.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You and I came to terms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didn’t </a:t>
            </a:r>
            <a:r>
              <a:rPr lang="en-US" sz="3200" b="1" dirty="0">
                <a:latin typeface="Arial" panose="020B0604020202020204" pitchFamily="34" charset="0"/>
              </a:rPr>
              <a:t>we?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20.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Many a man will come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won’t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  <a:endParaRPr lang="en-US" sz="32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69194" y="947552"/>
            <a:ext cx="116940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21.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little girl knew a little of the </a:t>
            </a:r>
            <a:r>
              <a:rPr lang="en-US" sz="3200" dirty="0" smtClean="0">
                <a:latin typeface="Arial" panose="020B0604020202020204" pitchFamily="34" charset="0"/>
              </a:rPr>
              <a:t>matter.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22.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A barking dog seldom </a:t>
            </a:r>
            <a:r>
              <a:rPr lang="en-US" sz="3200" dirty="0" smtClean="0">
                <a:latin typeface="Arial" panose="020B0604020202020204" pitchFamily="34" charset="0"/>
              </a:rPr>
              <a:t>bites.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23.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Headmaster and the secretary said many </a:t>
            </a:r>
            <a:r>
              <a:rPr lang="en-US" sz="3200" dirty="0" smtClean="0">
                <a:latin typeface="Arial" panose="020B0604020202020204" pitchFamily="34" charset="0"/>
              </a:rPr>
              <a:t>things.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24.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oldest of the men little thinks about </a:t>
            </a:r>
            <a:r>
              <a:rPr lang="en-US" sz="3200" dirty="0" smtClean="0">
                <a:latin typeface="Arial" panose="020B0604020202020204" pitchFamily="34" charset="0"/>
              </a:rPr>
              <a:t>death</a:t>
            </a:r>
            <a:r>
              <a:rPr lang="en-US" sz="3200" dirty="0">
                <a:latin typeface="Arial" panose="020B0604020202020204" pitchFamily="34" charset="0"/>
              </a:rPr>
              <a:t>.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25.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Some one is </a:t>
            </a:r>
            <a:r>
              <a:rPr lang="en-US" sz="3200" dirty="0" smtClean="0">
                <a:latin typeface="Arial" panose="020B0604020202020204" pitchFamily="34" charset="0"/>
              </a:rPr>
              <a:t>crying.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26.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What a </a:t>
            </a:r>
            <a:r>
              <a:rPr lang="en-US" sz="3200" dirty="0" smtClean="0">
                <a:latin typeface="Arial" panose="020B0604020202020204" pitchFamily="34" charset="0"/>
              </a:rPr>
              <a:t>same.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27.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Slow and steady win the </a:t>
            </a:r>
            <a:r>
              <a:rPr lang="en-US" sz="3200" dirty="0" smtClean="0">
                <a:latin typeface="Arial" panose="020B0604020202020204" pitchFamily="34" charset="0"/>
              </a:rPr>
              <a:t>race.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28.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All that glitters is not </a:t>
            </a:r>
            <a:r>
              <a:rPr lang="en-US" sz="3200" dirty="0" smtClean="0">
                <a:latin typeface="Arial" panose="020B0604020202020204" pitchFamily="34" charset="0"/>
              </a:rPr>
              <a:t>gold.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29.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Look here he </a:t>
            </a:r>
            <a:r>
              <a:rPr lang="en-US" sz="3200" dirty="0" smtClean="0">
                <a:latin typeface="Arial" panose="020B0604020202020204" pitchFamily="34" charset="0"/>
              </a:rPr>
              <a:t>comes.</a:t>
            </a:r>
            <a:endParaRPr lang="en-US" sz="32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30.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brother in him </a:t>
            </a:r>
            <a:r>
              <a:rPr lang="en-US" sz="3200" dirty="0" smtClean="0">
                <a:latin typeface="Arial" panose="020B0604020202020204" pitchFamily="34" charset="0"/>
              </a:rPr>
              <a:t>rose.</a:t>
            </a:r>
            <a:endParaRPr lang="en-US" sz="320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69194" y="947552"/>
            <a:ext cx="1169401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21.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little girl knew a little of the matter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did </a:t>
            </a:r>
            <a:r>
              <a:rPr lang="en-US" sz="3200" b="1" dirty="0">
                <a:latin typeface="Arial" panose="020B0604020202020204" pitchFamily="34" charset="0"/>
              </a:rPr>
              <a:t>she?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22.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A barking dog seldom bites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does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23.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Headmaster and the secretary said many things</a:t>
            </a:r>
            <a:r>
              <a:rPr lang="en-US" sz="3200" dirty="0" smtClean="0">
                <a:latin typeface="Arial" panose="020B0604020202020204" pitchFamily="34" charset="0"/>
              </a:rPr>
              <a:t>,</a:t>
            </a:r>
            <a:r>
              <a:rPr lang="en-US" sz="3200" b="1" dirty="0" smtClean="0">
                <a:latin typeface="Arial" panose="020B0604020202020204" pitchFamily="34" charset="0"/>
              </a:rPr>
              <a:t> didn’t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24.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oldest of the men little thinks about death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does </a:t>
            </a:r>
            <a:r>
              <a:rPr lang="en-US" sz="3200" b="1" dirty="0">
                <a:latin typeface="Arial" panose="020B0604020202020204" pitchFamily="34" charset="0"/>
              </a:rPr>
              <a:t>he?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25.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Some one is crying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aren’t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26.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What a same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isn’t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27.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Slow and steady win the race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28.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All that glitters is not gold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is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29.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Look here he comes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doesn’t </a:t>
            </a:r>
            <a:r>
              <a:rPr lang="en-US" sz="3200" b="1" dirty="0">
                <a:latin typeface="Arial" panose="020B0604020202020204" pitchFamily="34" charset="0"/>
              </a:rPr>
              <a:t>he?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30.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brother in him rose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didn’t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  <a:endParaRPr lang="en-US" sz="32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13384" y="630943"/>
            <a:ext cx="115652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31.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He set up a school in his </a:t>
            </a:r>
            <a:r>
              <a:rPr lang="en-US" sz="3600" dirty="0" smtClean="0">
                <a:latin typeface="Arial" panose="020B0604020202020204" pitchFamily="34" charset="0"/>
              </a:rPr>
              <a:t>village.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32.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You never say what you are </a:t>
            </a:r>
            <a:r>
              <a:rPr lang="en-US" sz="3600" dirty="0" smtClean="0">
                <a:latin typeface="Arial" panose="020B0604020202020204" pitchFamily="34" charset="0"/>
              </a:rPr>
              <a:t>thinking.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33.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Who </a:t>
            </a:r>
            <a:r>
              <a:rPr lang="en-US" sz="3600" dirty="0" smtClean="0">
                <a:latin typeface="Arial" panose="020B0604020202020204" pitchFamily="34" charset="0"/>
              </a:rPr>
              <a:t>cares.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34.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Who dares to disobey the </a:t>
            </a:r>
            <a:r>
              <a:rPr lang="en-US" sz="3600" dirty="0" smtClean="0">
                <a:latin typeface="Arial" panose="020B0604020202020204" pitchFamily="34" charset="0"/>
              </a:rPr>
              <a:t>law.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35.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What a </a:t>
            </a:r>
            <a:r>
              <a:rPr lang="en-US" sz="3600" dirty="0" smtClean="0">
                <a:latin typeface="Arial" panose="020B0604020202020204" pitchFamily="34" charset="0"/>
              </a:rPr>
              <a:t>pity.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36.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The will of people </a:t>
            </a:r>
            <a:r>
              <a:rPr lang="en-US" sz="3600" dirty="0" smtClean="0">
                <a:latin typeface="Arial" panose="020B0604020202020204" pitchFamily="34" charset="0"/>
              </a:rPr>
              <a:t>prevails.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37.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One should do one’s </a:t>
            </a:r>
            <a:r>
              <a:rPr lang="en-US" sz="3600" dirty="0" smtClean="0">
                <a:latin typeface="Arial" panose="020B0604020202020204" pitchFamily="34" charset="0"/>
              </a:rPr>
              <a:t>duty.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38.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The girl in her will surprise </a:t>
            </a:r>
            <a:r>
              <a:rPr lang="en-US" sz="3600" dirty="0" smtClean="0">
                <a:latin typeface="Arial" panose="020B0604020202020204" pitchFamily="34" charset="0"/>
              </a:rPr>
              <a:t>you.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39.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That he is honest is known to </a:t>
            </a:r>
            <a:r>
              <a:rPr lang="en-US" sz="3600" dirty="0" smtClean="0">
                <a:latin typeface="Arial" panose="020B0604020202020204" pitchFamily="34" charset="0"/>
              </a:rPr>
              <a:t>all.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40.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The tree has borne </a:t>
            </a:r>
            <a:r>
              <a:rPr lang="en-US" sz="3600" dirty="0" smtClean="0">
                <a:latin typeface="Arial" panose="020B0604020202020204" pitchFamily="34" charset="0"/>
              </a:rPr>
              <a:t>fruits.</a:t>
            </a:r>
            <a:endParaRPr lang="en-US" sz="360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1010</TotalTime>
  <Words>128</Words>
  <Application>Microsoft Office PowerPoint</Application>
  <PresentationFormat>Widescreen</PresentationFormat>
  <Paragraphs>154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</dc:creator>
  <cp:lastModifiedBy>Azad</cp:lastModifiedBy>
  <cp:revision>78</cp:revision>
  <dcterms:created xsi:type="dcterms:W3CDTF">2020-06-25T09:52:21Z</dcterms:created>
  <dcterms:modified xsi:type="dcterms:W3CDTF">2021-01-17T08:55:19Z</dcterms:modified>
</cp:coreProperties>
</file>