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7" r:id="rId3"/>
    <p:sldId id="296" r:id="rId4"/>
    <p:sldId id="286" r:id="rId5"/>
    <p:sldId id="288" r:id="rId6"/>
    <p:sldId id="289" r:id="rId7"/>
    <p:sldId id="290" r:id="rId8"/>
    <p:sldId id="291" r:id="rId9"/>
    <p:sldId id="292" r:id="rId10"/>
    <p:sldId id="294" r:id="rId11"/>
    <p:sldId id="293" r:id="rId12"/>
    <p:sldId id="295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80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05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5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3" name="push.wav"/>
          </p:stSnd>
        </p:sndAc>
      </p:transition>
    </mc:Choice>
    <mc:Fallback xmlns="">
      <p:transition spd="slow">
        <p:fade/>
        <p:sndAc>
          <p:stSnd>
            <p:snd r:embed="rId14" name="push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284" y="3362471"/>
            <a:ext cx="9282792" cy="1323439"/>
          </a:xfrm>
          <a:prstGeom prst="rect">
            <a:avLst/>
          </a:prstGeom>
          <a:noFill/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u="sng">
                <a:solidFill>
                  <a:srgbClr val="7030A0"/>
                </a:solidFill>
              </a:rPr>
              <a:t> </a:t>
            </a:r>
            <a:r>
              <a:rPr lang="en-US" sz="8000" b="1" u="sng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Zoom Online Class</a:t>
            </a:r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88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Welcome to</a:t>
            </a:r>
            <a:endParaRPr 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891" y="4272677"/>
            <a:ext cx="1067888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65100" cmpd="thickThin">
            <a:solidFill>
              <a:srgbClr val="0070C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Abul Kalam Azad(Assistant Teacher)</a:t>
            </a:r>
          </a:p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Satrajitpur Fazil Madrasah</a:t>
            </a:r>
          </a:p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Shibganj, Chapainawabganj</a:t>
            </a:r>
            <a:endParaRPr lang="en-US" sz="5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strings2.wav"/>
          </p:stSnd>
        </p:sndAc>
      </p:transition>
    </mc:Choice>
    <mc:Fallback xmlns="">
      <p:transition spd="slow">
        <p:fade/>
        <p:sndAc>
          <p:stSnd>
            <p:snd r:embed="rId4" name="strings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5581" y="839830"/>
            <a:ext cx="11500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81.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This is the right way to do it,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isn’t this?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82.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Life is very busy in the big cities,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isn’t it?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83.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We needed a change in thoughts,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didn’t we?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84.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Let us make them realize it,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shall we?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85.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Man is a social being,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isn’t he?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86.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He cannot live alone,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can he?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87.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It is man, who pollutes his environment,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isn’t it?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88.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Every mother loves her child,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don’t they?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89.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Don’t forget me,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will you?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90.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My father and I are happy,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aren’t we?</a:t>
            </a:r>
            <a:endParaRPr lang="en-US" sz="3600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127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87626" y="735710"/>
            <a:ext cx="116167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91.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Let her solve the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matter.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92.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You had better leave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now.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93.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We ought to love our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motherland.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94.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Look at this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paper.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95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Let’s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phone.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96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It is a beautiful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afternoon.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97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Let’s go out for a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walk.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98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The police arrested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him.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99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Both are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responsible.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100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Let’s take an oath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today.</a:t>
            </a:r>
            <a:endParaRPr lang="en-US" sz="36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8013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87626" y="735710"/>
            <a:ext cx="116167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33. Let her solve the matter,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will you?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34. You had better leave now,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hadn’t you?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35. We ought to love our motherland,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oughtn’t we?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36. Look at this paper,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will you?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37. Let’s phone,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shall we?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38. It is a beautiful afternoon,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isn’t it?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39. Let’s go out for a walk,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shall we?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40. The police arrested him,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didn’t they?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41. Both are responsible,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aren’t they?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42. Let’s take an oath today,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shall we?</a:t>
            </a:r>
            <a:endParaRPr lang="en-US" sz="3600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6834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8" y="2457450"/>
            <a:ext cx="12130087" cy="387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9821" y="1928813"/>
            <a:ext cx="8745992" cy="2646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sz="1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483759" y="630943"/>
            <a:ext cx="6647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Contracted </a:t>
            </a:r>
            <a:r>
              <a:rPr lang="en-US" sz="3600" b="1" dirty="0"/>
              <a:t>form of </a:t>
            </a:r>
            <a:r>
              <a:rPr lang="en-US" sz="3600" b="1" dirty="0" smtClean="0"/>
              <a:t>Negative Tags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63891"/>
              </p:ext>
            </p:extLst>
          </p:nvPr>
        </p:nvGraphicFramePr>
        <p:xfrm>
          <a:off x="190138" y="1407903"/>
          <a:ext cx="52178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43">
                  <a:extLst>
                    <a:ext uri="{9D8B030D-6E8A-4147-A177-3AD203B41FA5}">
                      <a16:colId xmlns:a16="http://schemas.microsoft.com/office/drawing/2014/main" val="3657485483"/>
                    </a:ext>
                  </a:extLst>
                </a:gridCol>
                <a:gridCol w="2608943">
                  <a:extLst>
                    <a:ext uri="{9D8B030D-6E8A-4147-A177-3AD203B41FA5}">
                      <a16:colId xmlns:a16="http://schemas.microsoft.com/office/drawing/2014/main" val="156137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Am not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Aren’t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Isn't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Are not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Aren’t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9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Wasn’t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42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were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Weren’t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2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Have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Haven’t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7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Shall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Shan’t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1763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78565"/>
              </p:ext>
            </p:extLst>
          </p:nvPr>
        </p:nvGraphicFramePr>
        <p:xfrm>
          <a:off x="5885543" y="1407903"/>
          <a:ext cx="52178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43">
                  <a:extLst>
                    <a:ext uri="{9D8B030D-6E8A-4147-A177-3AD203B41FA5}">
                      <a16:colId xmlns:a16="http://schemas.microsoft.com/office/drawing/2014/main" val="3657485483"/>
                    </a:ext>
                  </a:extLst>
                </a:gridCol>
                <a:gridCol w="2608943">
                  <a:extLst>
                    <a:ext uri="{9D8B030D-6E8A-4147-A177-3AD203B41FA5}">
                      <a16:colId xmlns:a16="http://schemas.microsoft.com/office/drawing/2014/main" val="156137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Will not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Won’t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 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Can’t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Could not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Couldn’t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9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should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Shouldn’t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42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Must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Mustn’t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2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might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Mightn’t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7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does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Doesn't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Didn't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1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26263" y="829030"/>
            <a:ext cx="11539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51.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A lie never lies hidden for </a:t>
            </a:r>
            <a:r>
              <a:rPr lang="en-US" sz="3600" dirty="0" smtClean="0">
                <a:latin typeface="Arial" panose="020B0604020202020204" pitchFamily="34" charset="0"/>
              </a:rPr>
              <a:t>long.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52.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The strong always oppress the </a:t>
            </a:r>
            <a:r>
              <a:rPr lang="en-US" sz="3600" dirty="0" smtClean="0">
                <a:latin typeface="Arial" panose="020B0604020202020204" pitchFamily="34" charset="0"/>
              </a:rPr>
              <a:t>weak.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53.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This book is rare </a:t>
            </a:r>
            <a:r>
              <a:rPr lang="en-US" sz="3600" dirty="0" smtClean="0">
                <a:latin typeface="Arial" panose="020B0604020202020204" pitchFamily="34" charset="0"/>
              </a:rPr>
              <a:t>now.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54.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When he came</a:t>
            </a:r>
            <a:r>
              <a:rPr lang="en-US" sz="3600" dirty="0" smtClean="0">
                <a:latin typeface="Arial" panose="020B0604020202020204" pitchFamily="34" charset="0"/>
              </a:rPr>
              <a:t>, I </a:t>
            </a:r>
            <a:r>
              <a:rPr lang="en-US" sz="3600" dirty="0">
                <a:latin typeface="Arial" panose="020B0604020202020204" pitchFamily="34" charset="0"/>
              </a:rPr>
              <a:t>was </a:t>
            </a:r>
            <a:r>
              <a:rPr lang="en-US" sz="3600" dirty="0" smtClean="0">
                <a:latin typeface="Arial" panose="020B0604020202020204" pitchFamily="34" charset="0"/>
              </a:rPr>
              <a:t>sleeping.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55.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Pray to Almighty for </a:t>
            </a:r>
            <a:r>
              <a:rPr lang="en-US" sz="3600" dirty="0" smtClean="0">
                <a:latin typeface="Arial" panose="020B0604020202020204" pitchFamily="34" charset="0"/>
              </a:rPr>
              <a:t>me.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56.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The teacher as well as the workers may </a:t>
            </a:r>
            <a:r>
              <a:rPr lang="en-US" sz="3600" dirty="0" smtClean="0">
                <a:latin typeface="Arial" panose="020B0604020202020204" pitchFamily="34" charset="0"/>
              </a:rPr>
              <a:t>come.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57.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How time does </a:t>
            </a:r>
            <a:r>
              <a:rPr lang="en-US" sz="3600" dirty="0" smtClean="0">
                <a:latin typeface="Arial" panose="020B0604020202020204" pitchFamily="34" charset="0"/>
              </a:rPr>
              <a:t>fly.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58.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Something is better than </a:t>
            </a:r>
            <a:r>
              <a:rPr lang="en-US" sz="3600" dirty="0" smtClean="0">
                <a:latin typeface="Arial" panose="020B0604020202020204" pitchFamily="34" charset="0"/>
              </a:rPr>
              <a:t>nothing.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59.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That sounds </a:t>
            </a:r>
            <a:r>
              <a:rPr lang="en-US" sz="3600" dirty="0" smtClean="0">
                <a:latin typeface="Arial" panose="020B0604020202020204" pitchFamily="34" charset="0"/>
              </a:rPr>
              <a:t>good.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60.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An ideal student hardly </a:t>
            </a:r>
            <a:r>
              <a:rPr lang="en-US" sz="3600" dirty="0" smtClean="0">
                <a:latin typeface="Arial" panose="020B0604020202020204" pitchFamily="34" charset="0"/>
              </a:rPr>
              <a:t>studies.</a:t>
            </a:r>
            <a:endParaRPr lang="en-US" sz="360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20" y="135732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26263" y="829030"/>
            <a:ext cx="115394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51.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A lie never lies hidden for long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does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52.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strong always oppress the weak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53.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This book is rare now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54.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When he came</a:t>
            </a:r>
            <a:r>
              <a:rPr lang="en-US" sz="3200" dirty="0" smtClean="0">
                <a:latin typeface="Arial" panose="020B0604020202020204" pitchFamily="34" charset="0"/>
              </a:rPr>
              <a:t>, I </a:t>
            </a:r>
            <a:r>
              <a:rPr lang="en-US" sz="3200" dirty="0">
                <a:latin typeface="Arial" panose="020B0604020202020204" pitchFamily="34" charset="0"/>
              </a:rPr>
              <a:t>was sleeping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wasn’t </a:t>
            </a:r>
            <a:r>
              <a:rPr lang="en-US" sz="3200" b="1" dirty="0">
                <a:latin typeface="Arial" panose="020B0604020202020204" pitchFamily="34" charset="0"/>
              </a:rPr>
              <a:t>I?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55.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Pray to Almighty for me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won’t </a:t>
            </a:r>
            <a:r>
              <a:rPr lang="en-US" sz="3200" b="1" dirty="0">
                <a:latin typeface="Arial" panose="020B0604020202020204" pitchFamily="34" charset="0"/>
              </a:rPr>
              <a:t>you?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56.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teacher as well as the workers may come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mayn’t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57.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How time does fly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doesn’t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58.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Something is better than nothing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59.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That sounds good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doesn’t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60.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An ideal student hardly studies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does </a:t>
            </a:r>
            <a:r>
              <a:rPr lang="en-US" sz="3200" b="1" dirty="0">
                <a:latin typeface="Arial" panose="020B0604020202020204" pitchFamily="34" charset="0"/>
              </a:rPr>
              <a:t>he?</a:t>
            </a:r>
            <a:endParaRPr lang="en-US" sz="32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54546" y="546304"/>
            <a:ext cx="115137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61.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To err is </a:t>
            </a:r>
            <a:r>
              <a:rPr lang="en-US" sz="3600" dirty="0" smtClean="0">
                <a:latin typeface="Arial" panose="020B0604020202020204" pitchFamily="34" charset="0"/>
              </a:rPr>
              <a:t>human.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62.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The girl who came to me is my </a:t>
            </a:r>
            <a:r>
              <a:rPr lang="en-US" sz="3600" dirty="0" smtClean="0">
                <a:latin typeface="Arial" panose="020B0604020202020204" pitchFamily="34" charset="0"/>
              </a:rPr>
              <a:t>sister.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63.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Death knows no </a:t>
            </a:r>
            <a:r>
              <a:rPr lang="en-US" sz="3600" dirty="0" smtClean="0">
                <a:latin typeface="Arial" panose="020B0604020202020204" pitchFamily="34" charset="0"/>
              </a:rPr>
              <a:t>time.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64.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That sounds </a:t>
            </a:r>
            <a:r>
              <a:rPr lang="en-US" sz="3600" dirty="0" smtClean="0">
                <a:latin typeface="Arial" panose="020B0604020202020204" pitchFamily="34" charset="0"/>
              </a:rPr>
              <a:t>great.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65.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How </a:t>
            </a:r>
            <a:r>
              <a:rPr lang="en-US" sz="3600" dirty="0" smtClean="0">
                <a:latin typeface="Arial" panose="020B0604020202020204" pitchFamily="34" charset="0"/>
              </a:rPr>
              <a:t>awful.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66.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Good </a:t>
            </a:r>
            <a:r>
              <a:rPr lang="en-US" sz="3600" dirty="0" smtClean="0">
                <a:latin typeface="Arial" panose="020B0604020202020204" pitchFamily="34" charset="0"/>
              </a:rPr>
              <a:t>morning.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67.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No</a:t>
            </a:r>
            <a:r>
              <a:rPr lang="en-US" sz="3600" dirty="0" smtClean="0">
                <a:latin typeface="Arial" panose="020B0604020202020204" pitchFamily="34" charset="0"/>
              </a:rPr>
              <a:t>, there’s </a:t>
            </a:r>
            <a:r>
              <a:rPr lang="en-US" sz="3600" dirty="0">
                <a:latin typeface="Arial" panose="020B0604020202020204" pitchFamily="34" charset="0"/>
              </a:rPr>
              <a:t>too much work to </a:t>
            </a:r>
            <a:r>
              <a:rPr lang="en-US" sz="3600" dirty="0" smtClean="0">
                <a:latin typeface="Arial" panose="020B0604020202020204" pitchFamily="34" charset="0"/>
              </a:rPr>
              <a:t>do.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68.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He’d finished the </a:t>
            </a:r>
            <a:r>
              <a:rPr lang="en-US" sz="3600" dirty="0" smtClean="0">
                <a:latin typeface="Arial" panose="020B0604020202020204" pitchFamily="34" charset="0"/>
              </a:rPr>
              <a:t>work.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69.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His economical policy played a vital role in our </a:t>
            </a:r>
            <a:r>
              <a:rPr lang="en-US" sz="3600" dirty="0" smtClean="0">
                <a:latin typeface="Arial" panose="020B0604020202020204" pitchFamily="34" charset="0"/>
              </a:rPr>
              <a:t>economy.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70.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 smtClean="0">
                <a:latin typeface="Arial" panose="020B0604020202020204" pitchFamily="34" charset="0"/>
              </a:rPr>
              <a:t>Beautiful scenery.</a:t>
            </a:r>
            <a:endParaRPr lang="en-US" sz="360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67425" y="738878"/>
            <a:ext cx="115137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61.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To err is human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62.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girl who came to me is my sister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isn’t </a:t>
            </a:r>
            <a:r>
              <a:rPr lang="en-US" sz="3200" b="1" dirty="0">
                <a:latin typeface="Arial" panose="020B0604020202020204" pitchFamily="34" charset="0"/>
              </a:rPr>
              <a:t>she?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63.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Death knows no time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does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64.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That sounds great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doesn’t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65.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How awful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66.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Good morning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67.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No</a:t>
            </a:r>
            <a:r>
              <a:rPr lang="en-US" sz="3200" dirty="0" smtClean="0">
                <a:latin typeface="Arial" panose="020B0604020202020204" pitchFamily="34" charset="0"/>
              </a:rPr>
              <a:t>, there’s </a:t>
            </a:r>
            <a:r>
              <a:rPr lang="en-US" sz="3200" dirty="0">
                <a:latin typeface="Arial" panose="020B0604020202020204" pitchFamily="34" charset="0"/>
              </a:rPr>
              <a:t>too much work to do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 </a:t>
            </a:r>
            <a:r>
              <a:rPr lang="en-US" sz="3200" b="1" dirty="0">
                <a:latin typeface="Arial" panose="020B0604020202020204" pitchFamily="34" charset="0"/>
              </a:rPr>
              <a:t>there?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68.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He’d finished the work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hadn’t </a:t>
            </a:r>
            <a:r>
              <a:rPr lang="en-US" sz="3200" b="1" dirty="0">
                <a:latin typeface="Arial" panose="020B0604020202020204" pitchFamily="34" charset="0"/>
              </a:rPr>
              <a:t>he?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69.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His economical policy played a vital role in our economy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didn’t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70.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 smtClean="0">
                <a:latin typeface="Arial" panose="020B0604020202020204" pitchFamily="34" charset="0"/>
              </a:rPr>
              <a:t>Beautiful scenery, </a:t>
            </a:r>
            <a:r>
              <a:rPr lang="en-US" sz="3200" b="1" dirty="0" smtClean="0">
                <a:latin typeface="Arial" panose="020B0604020202020204" pitchFamily="34" charset="0"/>
              </a:rPr>
              <a:t>isn’t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  <a:endParaRPr lang="en-US" sz="32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97474" y="674400"/>
            <a:ext cx="117970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71.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It is man who pollutes the </a:t>
            </a:r>
            <a:r>
              <a:rPr lang="en-US" sz="3600" dirty="0" smtClean="0">
                <a:latin typeface="Arial" panose="020B0604020202020204" pitchFamily="34" charset="0"/>
              </a:rPr>
              <a:t>environment.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72.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A healthy man can reside only in a healthy </a:t>
            </a:r>
            <a:r>
              <a:rPr lang="en-US" sz="3600" dirty="0" smtClean="0">
                <a:latin typeface="Arial" panose="020B0604020202020204" pitchFamily="34" charset="0"/>
              </a:rPr>
              <a:t>body.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73.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Every action has got an equal and opposite </a:t>
            </a:r>
            <a:r>
              <a:rPr lang="en-US" sz="3600" dirty="0" smtClean="0">
                <a:latin typeface="Arial" panose="020B0604020202020204" pitchFamily="34" charset="0"/>
              </a:rPr>
              <a:t>reaction.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74.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No one knows what’ll happen </a:t>
            </a:r>
            <a:r>
              <a:rPr lang="en-US" sz="3600" dirty="0" smtClean="0">
                <a:latin typeface="Arial" panose="020B0604020202020204" pitchFamily="34" charset="0"/>
              </a:rPr>
              <a:t>next.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75.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How odd! </a:t>
            </a: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76.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The helpless will be </a:t>
            </a:r>
            <a:r>
              <a:rPr lang="en-US" sz="3600" dirty="0" smtClean="0">
                <a:latin typeface="Arial" panose="020B0604020202020204" pitchFamily="34" charset="0"/>
              </a:rPr>
              <a:t>helped.</a:t>
            </a:r>
            <a:endParaRPr lang="en-US" sz="3600" dirty="0">
              <a:latin typeface="Arial" panose="020B0604020202020204" pitchFamily="34" charset="0"/>
            </a:endParaRPr>
          </a:p>
          <a:p>
            <a:pPr marL="228600" indent="-228600"/>
            <a:r>
              <a:rPr lang="en-US" sz="3600" dirty="0">
                <a:latin typeface="arial" panose="020B0604020202020204" pitchFamily="34" charset="0"/>
              </a:rPr>
              <a:t>77.</a:t>
            </a:r>
            <a:r>
              <a:rPr lang="en-US" sz="1100" dirty="0">
                <a:latin typeface="times new roman" panose="02020603050405020304" pitchFamily="18" charset="0"/>
              </a:rPr>
              <a:t>  </a:t>
            </a:r>
            <a:r>
              <a:rPr lang="en-US" sz="3600" dirty="0">
                <a:latin typeface="arial" panose="020B0604020202020204" pitchFamily="34" charset="0"/>
              </a:rPr>
              <a:t>Two and two make </a:t>
            </a:r>
            <a:r>
              <a:rPr lang="en-US" sz="3600" dirty="0" smtClean="0">
                <a:latin typeface="arial" panose="020B0604020202020204" pitchFamily="34" charset="0"/>
              </a:rPr>
              <a:t>four.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latin typeface="Lucida Grande"/>
              </a:rPr>
              <a:t>78. </a:t>
            </a:r>
            <a:r>
              <a:rPr lang="en-US" sz="3600" dirty="0">
                <a:latin typeface="Lucida Grande"/>
              </a:rPr>
              <a:t>Men should not tell a </a:t>
            </a:r>
            <a:r>
              <a:rPr lang="en-US" sz="3600" dirty="0" smtClean="0">
                <a:latin typeface="Lucida Grande"/>
              </a:rPr>
              <a:t>lie.</a:t>
            </a:r>
            <a:endParaRPr lang="en-US" sz="3600" dirty="0"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latin typeface="Lucida Grande"/>
              </a:rPr>
              <a:t>79. </a:t>
            </a:r>
            <a:r>
              <a:rPr lang="en-US" sz="3600" dirty="0">
                <a:latin typeface="Lucida Grande"/>
              </a:rPr>
              <a:t>We live in </a:t>
            </a:r>
            <a:r>
              <a:rPr lang="en-US" sz="3600" dirty="0" smtClean="0">
                <a:latin typeface="Lucida Grande"/>
              </a:rPr>
              <a:t>Bangladesh.</a:t>
            </a:r>
            <a:endParaRPr lang="en-US" sz="3600" dirty="0"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latin typeface="Lucida Grande"/>
              </a:rPr>
              <a:t>80. </a:t>
            </a:r>
            <a:r>
              <a:rPr lang="en-US" sz="3600" dirty="0">
                <a:latin typeface="Lucida Grande"/>
              </a:rPr>
              <a:t>The weather was fine </a:t>
            </a:r>
            <a:r>
              <a:rPr lang="en-US" sz="3600" dirty="0" smtClean="0">
                <a:latin typeface="Lucida Grande"/>
              </a:rPr>
              <a:t>yesterday.</a:t>
            </a:r>
            <a:endParaRPr lang="en-US" sz="3600" dirty="0"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8880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97474" y="674400"/>
            <a:ext cx="117970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71.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It is man who pollutes the environment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isn’t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72.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A healthy man can reside only in a healthy body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can’t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73.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Every action has got an equal and opposite reaction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hasn’t </a:t>
            </a:r>
            <a:r>
              <a:rPr lang="en-US" sz="3200" b="1" dirty="0">
                <a:latin typeface="Arial" panose="020B0604020202020204" pitchFamily="34" charset="0"/>
              </a:rPr>
              <a:t>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74.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No one knows what’ll happen next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75.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How odd! </a:t>
            </a:r>
            <a:r>
              <a:rPr lang="en-US" sz="3200" b="1" dirty="0">
                <a:latin typeface="Arial" panose="020B0604020202020204" pitchFamily="34" charset="0"/>
              </a:rPr>
              <a:t>Isn’t it?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76.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The helpless will be helped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won’t </a:t>
            </a:r>
            <a:r>
              <a:rPr lang="en-US" sz="3200" b="1" dirty="0">
                <a:latin typeface="Arial" panose="020B0604020202020204" pitchFamily="34" charset="0"/>
              </a:rPr>
              <a:t>they?</a:t>
            </a:r>
          </a:p>
          <a:p>
            <a:pPr marL="228600" indent="-228600"/>
            <a:r>
              <a:rPr lang="en-US" sz="3200" dirty="0">
                <a:latin typeface="arial" panose="020B0604020202020204" pitchFamily="34" charset="0"/>
              </a:rPr>
              <a:t>77.</a:t>
            </a:r>
            <a:r>
              <a:rPr lang="en-US" sz="1050" dirty="0">
                <a:latin typeface="times new roman" panose="02020603050405020304" pitchFamily="18" charset="0"/>
              </a:rPr>
              <a:t>  </a:t>
            </a:r>
            <a:r>
              <a:rPr lang="en-US" sz="3200" dirty="0">
                <a:latin typeface="arial" panose="020B0604020202020204" pitchFamily="34" charset="0"/>
              </a:rPr>
              <a:t>Two and two make four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</a:rPr>
              <a:t>don’t </a:t>
            </a:r>
            <a:r>
              <a:rPr lang="en-US" sz="3200" b="1" dirty="0">
                <a:latin typeface="arial" panose="020B0604020202020204" pitchFamily="34" charset="0"/>
              </a:rPr>
              <a:t>they</a:t>
            </a:r>
            <a:r>
              <a:rPr lang="en-US" sz="3200" b="1" dirty="0" smtClean="0">
                <a:latin typeface="arial" panose="020B0604020202020204" pitchFamily="34" charset="0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3200" dirty="0" smtClean="0">
                <a:latin typeface="Lucida Grande"/>
              </a:rPr>
              <a:t>78. </a:t>
            </a:r>
            <a:r>
              <a:rPr lang="en-US" sz="3200" dirty="0">
                <a:latin typeface="Lucida Grande"/>
              </a:rPr>
              <a:t>Men should not tell a lie, </a:t>
            </a:r>
            <a:r>
              <a:rPr lang="en-US" sz="3200" b="1" dirty="0">
                <a:latin typeface="Lucida Grande"/>
              </a:rPr>
              <a:t>should they?</a:t>
            </a:r>
          </a:p>
          <a:p>
            <a:pPr algn="just">
              <a:spcAft>
                <a:spcPts val="0"/>
              </a:spcAft>
            </a:pPr>
            <a:r>
              <a:rPr lang="en-US" sz="3200" dirty="0" smtClean="0">
                <a:latin typeface="Lucida Grande"/>
              </a:rPr>
              <a:t>79. </a:t>
            </a:r>
            <a:r>
              <a:rPr lang="en-US" sz="3200" dirty="0">
                <a:latin typeface="Lucida Grande"/>
              </a:rPr>
              <a:t>We live in Bangladesh, </a:t>
            </a:r>
            <a:r>
              <a:rPr lang="en-US" sz="3200" b="1" dirty="0">
                <a:latin typeface="Lucida Grande"/>
              </a:rPr>
              <a:t>don’t we?</a:t>
            </a:r>
          </a:p>
          <a:p>
            <a:pPr algn="just"/>
            <a:r>
              <a:rPr lang="en-US" sz="3200" dirty="0" smtClean="0">
                <a:latin typeface="Lucida Grande"/>
              </a:rPr>
              <a:t>80. </a:t>
            </a:r>
            <a:r>
              <a:rPr lang="en-US" sz="3200" dirty="0">
                <a:latin typeface="Lucida Grande"/>
              </a:rPr>
              <a:t>The weather was fine yesterday, </a:t>
            </a:r>
            <a:r>
              <a:rPr lang="en-US" sz="3200" b="1" dirty="0">
                <a:latin typeface="Lucida Grande"/>
              </a:rPr>
              <a:t>wasn’t </a:t>
            </a:r>
            <a:r>
              <a:rPr lang="en-US" sz="3200" b="1" dirty="0" smtClean="0">
                <a:latin typeface="Lucida Grande"/>
              </a:rPr>
              <a:t>it</a:t>
            </a:r>
            <a:r>
              <a:rPr lang="en-US" sz="3200" b="1" dirty="0">
                <a:latin typeface="Lucida Grande"/>
              </a:rPr>
              <a:t>?</a:t>
            </a:r>
          </a:p>
          <a:p>
            <a:pPr algn="just">
              <a:spcAft>
                <a:spcPts val="0"/>
              </a:spcAft>
            </a:pPr>
            <a:endParaRPr lang="en-US" sz="3200" dirty="0"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4396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45581" y="839830"/>
            <a:ext cx="11500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81.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This is the right way to do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it.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82.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Life is very busy in the big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cities.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83.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We needed a change in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thoughts.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84.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Let us make them realize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it.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85.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Man is a social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being.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86.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He cannot live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alone.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87.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It is man, who pollutes his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environment.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88.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Every mother loves her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child.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89.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Don’t forget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me.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90. </a:t>
            </a:r>
            <a:r>
              <a:rPr lang="en-US" sz="3600" dirty="0">
                <a:solidFill>
                  <a:srgbClr val="000000"/>
                </a:solidFill>
                <a:latin typeface="Lucida Grande"/>
              </a:rPr>
              <a:t>My father and I are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happy.</a:t>
            </a:r>
            <a:endParaRPr lang="en-US" sz="36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0174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1028</TotalTime>
  <Words>508</Words>
  <Application>Microsoft Office PowerPoint</Application>
  <PresentationFormat>Widescreen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</vt:lpstr>
      <vt:lpstr>Lucida Grande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</dc:creator>
  <cp:lastModifiedBy>Azad</cp:lastModifiedBy>
  <cp:revision>81</cp:revision>
  <dcterms:created xsi:type="dcterms:W3CDTF">2020-06-25T09:52:21Z</dcterms:created>
  <dcterms:modified xsi:type="dcterms:W3CDTF">2021-01-17T16:56:08Z</dcterms:modified>
</cp:coreProperties>
</file>