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7" r:id="rId3"/>
    <p:sldId id="295" r:id="rId4"/>
    <p:sldId id="286" r:id="rId5"/>
    <p:sldId id="288" r:id="rId6"/>
    <p:sldId id="289" r:id="rId7"/>
    <p:sldId id="290" r:id="rId8"/>
    <p:sldId id="291" r:id="rId9"/>
    <p:sldId id="292" r:id="rId10"/>
    <p:sldId id="29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80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0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81E473-2B5B-430F-B8C6-85B048350C1F}" type="datetimeFigureOut">
              <a:rPr lang="en-US" smtClean="0"/>
              <a:t>01/17/21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A1E709-8525-4778-AF45-8F876BE74D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13" name="push.wav"/>
          </p:stSnd>
        </p:sndAc>
      </p:transition>
    </mc:Choice>
    <mc:Fallback xmlns="">
      <p:transition spd="slow">
        <p:fade/>
        <p:sndAc>
          <p:stSnd>
            <p:snd r:embed="rId14" name="push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2284" y="3362471"/>
            <a:ext cx="9282792" cy="1323439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u="sng">
                <a:solidFill>
                  <a:srgbClr val="7030A0"/>
                </a:solidFill>
              </a:rPr>
              <a:t> </a:t>
            </a:r>
            <a:r>
              <a:rPr lang="en-US" sz="8000" b="1" u="sng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Zoom Online Class</a:t>
            </a: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88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Welcome to</a:t>
            </a:r>
            <a:endParaRPr lang="en-US" sz="72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891" y="4272677"/>
            <a:ext cx="10678886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65100" cmpd="thickThin">
            <a:solidFill>
              <a:srgbClr val="0070C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Abul Kalam Azad(Assistant Teacher)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Satrajitpur Fazil Madrasah</a:t>
            </a:r>
          </a:p>
          <a:p>
            <a:pPr algn="ctr"/>
            <a:r>
              <a:rPr lang="en-US" sz="5400" smtClean="0">
                <a:solidFill>
                  <a:schemeClr val="accent2">
                    <a:lumMod val="75000"/>
                  </a:schemeClr>
                </a:solidFill>
              </a:rPr>
              <a:t>Shibganj, Chapainawabganj</a:t>
            </a:r>
            <a:endParaRPr lang="en-US" sz="5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strings2.wav"/>
          </p:stSnd>
        </p:sndAc>
      </p:transition>
    </mc:Choice>
    <mc:Fallback xmlns="">
      <p:transition spd="slow">
        <p:fade/>
        <p:sndAc>
          <p:stSnd>
            <p:snd r:embed="rId4" name="strings2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45581" y="839830"/>
            <a:ext cx="11500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25. Let’s arrange a class party,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shall we?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26. The moon shines at night,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isn’t it?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27. Everybody loves flower,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don’t they?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28. Nothing can satisfy him,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can it?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29. He has few reasons for waiting,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hasn’t he?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30. That was my pen,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wasn’t it/ that?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31. Nobody believes a liar,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do they?</a:t>
            </a: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32. We have to study English, </a:t>
            </a:r>
            <a:r>
              <a:rPr lang="en-US" sz="4000" b="1" dirty="0">
                <a:solidFill>
                  <a:srgbClr val="000000"/>
                </a:solidFill>
                <a:latin typeface="Lucida Grande"/>
              </a:rPr>
              <a:t>haven’t we?</a:t>
            </a:r>
            <a:endParaRPr lang="en-US" sz="40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127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8" y="2457450"/>
            <a:ext cx="12130087" cy="387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9821" y="1928813"/>
            <a:ext cx="8745992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US" sz="16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83759" y="630943"/>
            <a:ext cx="6647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Contracted </a:t>
            </a:r>
            <a:r>
              <a:rPr lang="en-US" sz="3600" b="1" dirty="0"/>
              <a:t>form of </a:t>
            </a:r>
            <a:r>
              <a:rPr lang="en-US" sz="3600" b="1" dirty="0" smtClean="0"/>
              <a:t>Negative Tags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63891"/>
              </p:ext>
            </p:extLst>
          </p:nvPr>
        </p:nvGraphicFramePr>
        <p:xfrm>
          <a:off x="190138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Am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Are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Aren’t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were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Weren’t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Have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Haven’t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Hasn’t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Hadn’t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Shall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78565"/>
              </p:ext>
            </p:extLst>
          </p:nvPr>
        </p:nvGraphicFramePr>
        <p:xfrm>
          <a:off x="5885543" y="1407903"/>
          <a:ext cx="52178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943">
                  <a:extLst>
                    <a:ext uri="{9D8B030D-6E8A-4147-A177-3AD203B41FA5}">
                      <a16:colId xmlns:a16="http://schemas.microsoft.com/office/drawing/2014/main" val="3657485483"/>
                    </a:ext>
                  </a:extLst>
                </a:gridCol>
                <a:gridCol w="2608943">
                  <a:extLst>
                    <a:ext uri="{9D8B030D-6E8A-4147-A177-3AD203B41FA5}">
                      <a16:colId xmlns:a16="http://schemas.microsoft.com/office/drawing/2014/main" val="1561379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Will not</a:t>
                      </a:r>
                      <a:endParaRPr 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FF0000"/>
                          </a:solidFill>
                        </a:rPr>
                        <a:t>Won’t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76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 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Can’t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7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 not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909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should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Shouldn’t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42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Must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Mustn’t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2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might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Mightn’t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78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Don’t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does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Doesn't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418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did not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Didn't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81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2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26263" y="829030"/>
            <a:ext cx="11539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01. Nothing is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impossible.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02. I think everybody knows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it.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03. The idle always lag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behind.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04. Let’s motivate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them.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05. Motivation seldom goes in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vain.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06. Congratulations, you have made an excellent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result.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07. Thanks. But my parents and teachers also deserve the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credit.</a:t>
            </a:r>
            <a:endParaRPr lang="en-US" sz="36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08. We ought to remain grateful </a:t>
            </a:r>
            <a:r>
              <a:rPr lang="en-US" sz="3600" dirty="0" smtClean="0">
                <a:solidFill>
                  <a:srgbClr val="000000"/>
                </a:solidFill>
                <a:latin typeface="Lucida Grande"/>
              </a:rPr>
              <a:t>them.</a:t>
            </a:r>
            <a:endParaRPr lang="en-US" sz="36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2563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20" y="135732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6263" y="829030"/>
            <a:ext cx="115394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01. Nothing is impossible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, is it?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02. I think everybody knows it, 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don’t they?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03. The idle always lag behind, 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don’t they?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04. Let’s motivate them, 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shall we?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05. Motivation seldom goes in vain, 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does it?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06. Congratulations, you have made an excellent result, 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haven’t you?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07. Thanks. But my parents and teachers also deserve the credit, 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don’t they?</a:t>
            </a: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Lucida Grande"/>
              </a:rPr>
              <a:t>08. We ought to remain grateful them, </a:t>
            </a:r>
            <a:r>
              <a:rPr lang="en-US" sz="3200" b="1" dirty="0">
                <a:solidFill>
                  <a:srgbClr val="000000"/>
                </a:solidFill>
                <a:latin typeface="Lucida Grande"/>
              </a:rPr>
              <a:t>oughtn’t we?</a:t>
            </a:r>
            <a:endParaRPr lang="en-US" sz="32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18754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54546" y="546304"/>
            <a:ext cx="1151371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09. You too studied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hard.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10. It is our duty to study in a disciplined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way.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11. Let us start our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journey.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12. They used to play football in the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afternoon.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13. Nobody should laugh at the blind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14. There is nothing for her to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eat.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15. Mina had better to stay at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home.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16. You aren’t doing the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work.</a:t>
            </a:r>
            <a:endParaRPr lang="en-US" sz="44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200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67425" y="738878"/>
            <a:ext cx="115137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09. You too studied hard,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didn’t you?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10. It is our duty to study in a disciplined way,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it?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11. Let us start our journey,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shall we?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12. They used to play football in the afternoon,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didn’t they?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13. Nobody should laugh at the blind. 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Should they?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14. There is nothing for her to eat,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 there?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15. Mina had better to stay at home,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hadn’t she?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16. You aren’t doing the work,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are you?</a:t>
            </a:r>
            <a:endParaRPr lang="en-US" sz="36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4979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97474" y="674400"/>
            <a:ext cx="117970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17. Somebody left their house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yesterday.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18. What a beautiful day it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is.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19. A cat catches a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mouse.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20. Bangladesh is our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motherland.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21. Something is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burning.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22. Rahim as well as his friends was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present.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23. He did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it.</a:t>
            </a:r>
            <a:endParaRPr lang="en-US" sz="44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Lucida Grande"/>
              </a:rPr>
              <a:t>24. I know nothing about </a:t>
            </a:r>
            <a:r>
              <a:rPr lang="en-US" sz="4400" dirty="0" smtClean="0">
                <a:solidFill>
                  <a:srgbClr val="000000"/>
                </a:solidFill>
                <a:latin typeface="Lucida Grande"/>
              </a:rPr>
              <a:t>him.</a:t>
            </a:r>
            <a:endParaRPr lang="en-US" sz="44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8880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97474" y="674400"/>
            <a:ext cx="117970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17. Somebody left their house yesterday,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didn’t they?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18. What a beautiful day it is,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it?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19. A cat catches a mouse,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doesn’t it?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20. Bangladesh is our motherland,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isn’t she?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21. Something is burning,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aren’t they?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22. Rahim as well as his friends was present,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wasn’t he?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23. He did it,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didn’t he?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Lucida Grande"/>
              </a:rPr>
              <a:t>24. I know nothing about him, </a:t>
            </a:r>
            <a:r>
              <a:rPr lang="en-US" sz="3600" b="1" dirty="0">
                <a:solidFill>
                  <a:srgbClr val="000000"/>
                </a:solidFill>
                <a:latin typeface="Lucida Grande"/>
              </a:rPr>
              <a:t>do I?</a:t>
            </a:r>
            <a:endParaRPr lang="en-US" sz="3600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4396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mpd="thinThick">
            <a:solidFill>
              <a:schemeClr val="tx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41818" y="84639"/>
            <a:ext cx="410836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74625" cmpd="tri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Question </a:t>
            </a:r>
            <a:r>
              <a:rPr lang="en-US" sz="2400" b="1" dirty="0" smtClean="0"/>
              <a:t>Tag Practice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45581" y="839830"/>
            <a:ext cx="11500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25. Let’s arrange a class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party.</a:t>
            </a: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26. The moon shines at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night.</a:t>
            </a: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27. Everybody loves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flower.</a:t>
            </a: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28. Nothing can satisfy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him.</a:t>
            </a: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29. He has few reasons for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waiting.</a:t>
            </a: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30. That was my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pen.</a:t>
            </a: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31. Nobody believes a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liar.</a:t>
            </a:r>
            <a:endParaRPr lang="en-US" sz="4000" dirty="0">
              <a:solidFill>
                <a:srgbClr val="000000"/>
              </a:solidFill>
              <a:latin typeface="Lucida Grande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Lucida Grande"/>
              </a:rPr>
              <a:t>32. We have to study 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</a:rPr>
              <a:t>English.</a:t>
            </a:r>
            <a:endParaRPr lang="en-US" sz="40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40174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1034</TotalTime>
  <Words>698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Lucida Grande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</dc:creator>
  <cp:lastModifiedBy>Azad</cp:lastModifiedBy>
  <cp:revision>81</cp:revision>
  <dcterms:created xsi:type="dcterms:W3CDTF">2020-06-25T09:52:21Z</dcterms:created>
  <dcterms:modified xsi:type="dcterms:W3CDTF">2021-01-17T08:56:16Z</dcterms:modified>
</cp:coreProperties>
</file>