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79" r:id="rId5"/>
    <p:sldId id="302" r:id="rId6"/>
    <p:sldId id="303" r:id="rId7"/>
    <p:sldId id="290" r:id="rId8"/>
    <p:sldId id="269" r:id="rId9"/>
    <p:sldId id="267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274" r:id="rId29"/>
    <p:sldId id="275" r:id="rId30"/>
    <p:sldId id="276" r:id="rId31"/>
    <p:sldId id="277" r:id="rId32"/>
    <p:sldId id="278" r:id="rId33"/>
  </p:sldIdLst>
  <p:sldSz cx="12188825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16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1"/>
            <a:ext cx="8024309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4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1"/>
            <a:ext cx="4010040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1" y="273052"/>
            <a:ext cx="6813893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40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0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2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0812" y="457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 </a:t>
            </a:r>
          </a:p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36024" y="2362200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en-US" sz="44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6012" y="4211122"/>
            <a:ext cx="419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412" y="1219200"/>
            <a:ext cx="6475412" cy="4038600"/>
          </a:xfrm>
          <a:prstGeom prst="roundRect">
            <a:avLst>
              <a:gd name="adj" fmla="val 12938"/>
            </a:avLst>
          </a:prstGeom>
          <a:noFill/>
          <a:ln w="57150"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350">
                  <a:solidFill>
                    <a:srgbClr val="00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ফাযিল ডিগ্রি মাদরাসা</a:t>
            </a:r>
          </a:p>
          <a:p>
            <a:pPr algn="ctr"/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</a:t>
            </a:r>
          </a:p>
          <a:p>
            <a:pPr algn="ctr"/>
            <a:endParaRPr lang="en-US" sz="3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lgerian" pitchFamily="82" charset="0"/>
              </a:rPr>
              <a:t>DIGITAL CLASS ROOM</a:t>
            </a:r>
            <a:endParaRPr lang="en-US" sz="3600" b="1" dirty="0">
              <a:ln w="180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0412" y="2057400"/>
            <a:ext cx="5181600" cy="2667000"/>
            <a:chOff x="531812" y="2971800"/>
            <a:chExt cx="5181600" cy="2667000"/>
          </a:xfrm>
        </p:grpSpPr>
        <p:sp>
          <p:nvSpPr>
            <p:cNvPr id="7" name="Rectangle 6"/>
            <p:cNvSpPr/>
            <p:nvPr/>
          </p:nvSpPr>
          <p:spPr>
            <a:xfrm>
              <a:off x="608012" y="2971800"/>
              <a:ext cx="3752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বাংলাদেশের জাতীয় ফূল </a:t>
              </a:r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1812" y="2971800"/>
              <a:ext cx="5181600" cy="2667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40977" y="2819400"/>
            <a:ext cx="1707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413" y="5486400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Nymphaea  nauchali</a:t>
            </a:r>
            <a:r>
              <a:rPr lang="bn-B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binominal water lily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6170612" y="1371600"/>
            <a:ext cx="487680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0412" y="2057400"/>
            <a:ext cx="5181600" cy="2667000"/>
            <a:chOff x="531812" y="2971800"/>
            <a:chExt cx="5181600" cy="2667000"/>
          </a:xfrm>
        </p:grpSpPr>
        <p:sp>
          <p:nvSpPr>
            <p:cNvPr id="7" name="Rectangle 6"/>
            <p:cNvSpPr/>
            <p:nvPr/>
          </p:nvSpPr>
          <p:spPr>
            <a:xfrm>
              <a:off x="608012" y="2971800"/>
              <a:ext cx="3783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বাংলাদেশের জাতীয় মাছ </a:t>
              </a:r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1812" y="2971800"/>
              <a:ext cx="5181600" cy="2667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40977" y="2819400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413" y="5486400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Tenualosa  ilisha</a:t>
            </a:r>
            <a:r>
              <a:rPr lang="bn-B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 descr="binominal hilsha.jp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 flipH="1">
            <a:off x="6145212" y="1752600"/>
            <a:ext cx="52070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0412" y="2057400"/>
            <a:ext cx="5181600" cy="2667000"/>
            <a:chOff x="531812" y="2971800"/>
            <a:chExt cx="5181600" cy="2667000"/>
          </a:xfrm>
        </p:grpSpPr>
        <p:sp>
          <p:nvSpPr>
            <p:cNvPr id="7" name="Rectangle 6"/>
            <p:cNvSpPr/>
            <p:nvPr/>
          </p:nvSpPr>
          <p:spPr>
            <a:xfrm>
              <a:off x="608012" y="2971800"/>
              <a:ext cx="39068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বাংলাদেশের জাতীয় 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পাখি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1812" y="2971800"/>
              <a:ext cx="5181600" cy="2667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40977" y="2819400"/>
            <a:ext cx="18934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413" y="5486400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Copsychus  saularis</a:t>
            </a:r>
            <a:r>
              <a:rPr lang="bn-B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binominal doel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6704012" y="1409700"/>
            <a:ext cx="4038600" cy="384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0412" y="2057400"/>
            <a:ext cx="5181600" cy="2667000"/>
            <a:chOff x="531812" y="2971800"/>
            <a:chExt cx="5181600" cy="2667000"/>
          </a:xfrm>
        </p:grpSpPr>
        <p:sp>
          <p:nvSpPr>
            <p:cNvPr id="7" name="Rectangle 6"/>
            <p:cNvSpPr/>
            <p:nvPr/>
          </p:nvSpPr>
          <p:spPr>
            <a:xfrm>
              <a:off x="608012" y="2971800"/>
              <a:ext cx="37128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বাংলাদেশের জাতীয় পশু </a:t>
              </a:r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1812" y="2971800"/>
              <a:ext cx="5181600" cy="2667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0412" y="2895600"/>
            <a:ext cx="46121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য়েল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বেঙ্গল টাইগার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2612" y="5334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Panthera tigris</a:t>
            </a:r>
            <a:r>
              <a:rPr lang="bn-BD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 descr="binominal tiger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6467636" y="1828800"/>
            <a:ext cx="5494176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012" y="28956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2612" y="556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Oryza  sativa</a:t>
            </a:r>
            <a:endParaRPr lang="bn-BD" sz="40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lant-paddy.jpe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6094412" y="1524000"/>
            <a:ext cx="5410200" cy="3886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012" y="2895600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012" y="5562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Corchorus  capsularis</a:t>
            </a:r>
            <a:endParaRPr lang="bn-BD" sz="32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binominal jute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6246812" y="1447800"/>
            <a:ext cx="5181600" cy="3882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6412" y="56636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Mangifera  indica</a:t>
            </a:r>
            <a:endParaRPr lang="bn-BD" sz="32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inominal mango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t="7317" b="6707"/>
          <a:stretch>
            <a:fillRect/>
          </a:stretch>
        </p:blipFill>
        <p:spPr>
          <a:xfrm>
            <a:off x="6856412" y="1295400"/>
            <a:ext cx="3886200" cy="426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2012" y="2895600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9212" y="57251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Hibischus  rosa-sinensis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2012" y="2895600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binominal chaina rose.jpg"/>
          <p:cNvPicPr>
            <a:picLocks noChangeAspect="1"/>
          </p:cNvPicPr>
          <p:nvPr/>
        </p:nvPicPr>
        <p:blipFill>
          <a:blip r:embed="rId4" cstate="print"/>
          <a:srcRect r="24638"/>
          <a:stretch>
            <a:fillRect/>
          </a:stretch>
        </p:blipFill>
        <p:spPr>
          <a:xfrm>
            <a:off x="6399212" y="1219200"/>
            <a:ext cx="4876800" cy="4314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6012" y="5725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Vibrio  cholerae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3812" y="28956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কলেরা জীবাণু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binominal cholerae.jpg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6856412" y="1371600"/>
            <a:ext cx="4191000" cy="4239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2612" y="5562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Plasmodium  vivax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012" y="2895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ম্যালেরিয়া জীবাণু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binominal plasm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012" y="1447800"/>
            <a:ext cx="4800600" cy="3913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5791200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বজায় 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412" y="57251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Periplaneta  americana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আরশোলা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binominal cockro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75412" y="1447800"/>
            <a:ext cx="45720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8412" y="548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Apis indica</a:t>
            </a:r>
            <a:r>
              <a:rPr lang="bn-BD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 descr="binominal apis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6094412" y="1359101"/>
            <a:ext cx="5486400" cy="4051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কুনোব্যাঙ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012" y="525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Duttaphrynus  melanostictus</a:t>
            </a:r>
            <a:endParaRPr lang="bn-BD" sz="24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inominal bufo.jpg"/>
          <p:cNvPicPr>
            <a:picLocks noChangeAspect="1"/>
          </p:cNvPicPr>
          <p:nvPr/>
        </p:nvPicPr>
        <p:blipFill>
          <a:blip r:embed="rId4" cstate="print"/>
          <a:srcRect b="9615"/>
          <a:stretch>
            <a:fillRect/>
          </a:stretch>
        </p:blipFill>
        <p:spPr>
          <a:xfrm>
            <a:off x="6192611" y="1295400"/>
            <a:ext cx="5388201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6246812" y="5791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Bufo</a:t>
            </a:r>
            <a:r>
              <a:rPr lang="en-US" sz="24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melanostictus</a:t>
            </a:r>
            <a:endParaRPr lang="bn-BD" sz="24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412" y="57544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Homo  sapiens</a:t>
            </a:r>
            <a:endParaRPr lang="bn-BD" sz="36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binominal homo sapiens.jpg"/>
          <p:cNvPicPr>
            <a:picLocks noChangeAspect="1"/>
          </p:cNvPicPr>
          <p:nvPr/>
        </p:nvPicPr>
        <p:blipFill>
          <a:blip r:embed="rId4" cstate="print"/>
          <a:srcRect l="46800"/>
          <a:stretch>
            <a:fillRect/>
          </a:stretch>
        </p:blipFill>
        <p:spPr>
          <a:xfrm>
            <a:off x="6018212" y="1509712"/>
            <a:ext cx="4724400" cy="4129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4212" y="3200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0012" y="4038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 আলু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9212" y="5638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Solanum  tuberosum</a:t>
            </a:r>
            <a:endParaRPr lang="bn-BD" sz="36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inominal potato plant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21000" b="-179"/>
          <a:stretch>
            <a:fillRect/>
          </a:stretch>
        </p:blipFill>
        <p:spPr>
          <a:xfrm>
            <a:off x="6246812" y="1295400"/>
            <a:ext cx="4566002" cy="4038600"/>
          </a:xfrm>
          <a:prstGeom prst="rect">
            <a:avLst/>
          </a:prstGeom>
        </p:spPr>
      </p:pic>
      <p:pic>
        <p:nvPicPr>
          <p:cNvPr id="12" name="Picture 11" descr="binominal pot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2412" y="1219200"/>
            <a:ext cx="4343400" cy="2171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2" y="548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Labeo rohita</a:t>
            </a:r>
            <a:endParaRPr lang="bn-BD" sz="36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inominal labeo.jpe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5942012" y="11430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পিঁয়াজ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2" y="563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Allium cepa</a:t>
            </a:r>
            <a:endParaRPr lang="bn-BD" sz="36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inominal allium cepa.jpe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704012" y="1441622"/>
            <a:ext cx="3733800" cy="404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412" y="2057400"/>
            <a:ext cx="5181600" cy="2667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212" y="2895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সিংহ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2" y="563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Panthera leo</a:t>
            </a:r>
            <a:endParaRPr lang="bn-BD" sz="36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vertebrata jaw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6399212" y="1371600"/>
            <a:ext cx="4876800" cy="412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1812" y="1371600"/>
            <a:ext cx="3048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012" y="2057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দোয়েল পাখির  বৈজ্ঞানিক নাম লিখ।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5812" y="3124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ধানের  বৈজ্ঞানিক নাম লিখ।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2012" y="4419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ইলিশ মাছের বৈজ্ঞানিক নাম লিখ।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4212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1524000"/>
            <a:ext cx="3505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3812" y="2819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তোমার পাঠ্য বইয়ে উল্লেখিত ১০টি উদ্ভিদ ও ১০টি প্রাণীর বৈজ্ঞানিক নাম লিখে আনবে। </a:t>
            </a:r>
            <a:endParaRPr lang="bn-IN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4838" y="5410200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3482" y="5943600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612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0584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389812" y="687108"/>
            <a:ext cx="3810000" cy="479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4412" y="2209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“যখনকার কাজ তখনই কর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 জন্য ফেলে রাখবে না”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6612" y="609600"/>
            <a:ext cx="3352800" cy="548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612" y="29718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দ্বিপদ নাম বা বৈজ্ঞানিক নাম নিয়ে 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3812" y="990600"/>
            <a:ext cx="9677400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612" y="2209800"/>
            <a:ext cx="8153400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nominal allium cepa.jpe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6932612" y="990600"/>
            <a:ext cx="4032250" cy="490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9" name="Picture 8" descr="binominal z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2" y="533400"/>
            <a:ext cx="10820400" cy="5790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9013" y="1066800"/>
            <a:ext cx="251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1g </a:t>
            </a:r>
            <a:r>
              <a:rPr lang="en-US" sz="4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(Rxeb cvV)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1412" y="228600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12’শ</a:t>
            </a:r>
            <a:r>
              <a:rPr lang="bn-BD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US" sz="4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399212" y="685800"/>
            <a:ext cx="4419600" cy="1828800"/>
            <a:chOff x="3884612" y="1524000"/>
            <a:chExt cx="4419600" cy="1828800"/>
          </a:xfrm>
        </p:grpSpPr>
        <p:sp>
          <p:nvSpPr>
            <p:cNvPr id="26" name="Oval 25"/>
            <p:cNvSpPr/>
            <p:nvPr/>
          </p:nvSpPr>
          <p:spPr>
            <a:xfrm>
              <a:off x="3884612" y="1524000"/>
              <a:ext cx="4419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5612" y="2438400"/>
              <a:ext cx="36054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বিষয়ঃ জীববিজ্ঞান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7012" y="1524000"/>
              <a:ext cx="3689758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8412" y="1143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Oryza sativa</a:t>
            </a:r>
            <a:r>
              <a:rPr lang="bn-BD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8412" y="2209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Apis indica</a:t>
            </a:r>
            <a:r>
              <a:rPr lang="bn-BD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8412" y="3581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Panthera tigris</a:t>
            </a:r>
            <a:r>
              <a:rPr lang="bn-BD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8412" y="5029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Homo sapiens</a:t>
            </a:r>
            <a:r>
              <a:rPr lang="bn-BD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412" y="114300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0412" y="5029200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412" y="2209800"/>
            <a:ext cx="1404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12" y="3581400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894012" y="1143000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Paddy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894012" y="2209800"/>
            <a:ext cx="114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4012" y="502920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4012" y="3581400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Tiger</a:t>
            </a:r>
            <a:endParaRPr lang="en-US" sz="3600" dirty="0"/>
          </a:p>
        </p:txBody>
      </p:sp>
      <p:pic>
        <p:nvPicPr>
          <p:cNvPr id="20" name="Picture 19" descr="binominal apis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5561012" y="2057400"/>
            <a:ext cx="1695450" cy="1124157"/>
          </a:xfrm>
          <a:prstGeom prst="rect">
            <a:avLst/>
          </a:prstGeom>
        </p:spPr>
      </p:pic>
      <p:pic>
        <p:nvPicPr>
          <p:cNvPr id="21" name="Picture 20" descr="binominal homo sapiens.jpg"/>
          <p:cNvPicPr>
            <a:picLocks noChangeAspect="1"/>
          </p:cNvPicPr>
          <p:nvPr/>
        </p:nvPicPr>
        <p:blipFill>
          <a:blip r:embed="rId5" cstate="print"/>
          <a:srcRect l="44844"/>
          <a:stretch>
            <a:fillRect/>
          </a:stretch>
        </p:blipFill>
        <p:spPr>
          <a:xfrm>
            <a:off x="5561012" y="4797374"/>
            <a:ext cx="1752600" cy="1158113"/>
          </a:xfrm>
          <a:prstGeom prst="rect">
            <a:avLst/>
          </a:prstGeom>
        </p:spPr>
      </p:pic>
      <p:pic>
        <p:nvPicPr>
          <p:cNvPr id="22" name="Picture 21" descr="binominal tiger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5484812" y="3429000"/>
            <a:ext cx="1831392" cy="1066800"/>
          </a:xfrm>
          <a:prstGeom prst="rect">
            <a:avLst/>
          </a:prstGeom>
        </p:spPr>
      </p:pic>
      <p:pic>
        <p:nvPicPr>
          <p:cNvPr id="23" name="Picture 22" descr="plant-paddy.jpe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tretch>
            <a:fillRect/>
          </a:stretch>
        </p:blipFill>
        <p:spPr>
          <a:xfrm>
            <a:off x="5408612" y="838200"/>
            <a:ext cx="1904999" cy="103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5412" y="3200400"/>
            <a:ext cx="6629400" cy="1828800"/>
            <a:chOff x="4341812" y="4572000"/>
            <a:chExt cx="6629400" cy="1828800"/>
          </a:xfrm>
        </p:grpSpPr>
        <p:sp>
          <p:nvSpPr>
            <p:cNvPr id="26" name="Oval 25"/>
            <p:cNvSpPr/>
            <p:nvPr/>
          </p:nvSpPr>
          <p:spPr>
            <a:xfrm>
              <a:off x="4341812" y="4572000"/>
              <a:ext cx="66294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3812" y="4800600"/>
              <a:ext cx="5562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দ্বিপদ নামকরণ </a:t>
              </a:r>
              <a:endPara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0012" y="1487269"/>
            <a:ext cx="9220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89012" y="685800"/>
            <a:ext cx="6858000" cy="121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 আমাদের আজকের আলোচ্য বিষয়----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2412" y="1905000"/>
            <a:ext cx="8763000" cy="26915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5679" y="2241450"/>
            <a:ext cx="7352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য়েকটি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দ্বিপদ নাম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2012" y="609600"/>
            <a:ext cx="2761986" cy="893130"/>
            <a:chOff x="3406589" y="444910"/>
            <a:chExt cx="2650288" cy="1362715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444910"/>
              <a:ext cx="2339788" cy="1326777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2826" y="633632"/>
              <a:ext cx="2504051" cy="117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70412" y="609600"/>
            <a:ext cx="3913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6212" y="2743200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দ্বিপদ নামকরণ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নীতিমালা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</a:p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১৫ টি জীবের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নাম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</a:t>
            </a:r>
            <a:endParaRPr lang="bn-IN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12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 বৈজ্ঞানিক নাম 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412" y="2057400"/>
            <a:ext cx="5181600" cy="2667000"/>
            <a:chOff x="760412" y="2057400"/>
            <a:chExt cx="5181600" cy="2667000"/>
          </a:xfrm>
        </p:grpSpPr>
        <p:grpSp>
          <p:nvGrpSpPr>
            <p:cNvPr id="10" name="Group 9"/>
            <p:cNvGrpSpPr/>
            <p:nvPr/>
          </p:nvGrpSpPr>
          <p:grpSpPr>
            <a:xfrm>
              <a:off x="760412" y="2057400"/>
              <a:ext cx="5181600" cy="2667000"/>
              <a:chOff x="531812" y="2971800"/>
              <a:chExt cx="5181600" cy="2667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8012" y="2971800"/>
                <a:ext cx="37529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বাংলাদেশের জাতীয় ফল </a:t>
                </a:r>
                <a:endParaRPr lang="en-US" sz="32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531812" y="2971800"/>
                <a:ext cx="5181600" cy="266700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840977" y="2819400"/>
              <a:ext cx="166263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11" descr="binominal jackfruit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704012" y="1295400"/>
            <a:ext cx="4038600" cy="391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5637213" y="5486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Artocarpus   heterophyllus</a:t>
            </a:r>
            <a:r>
              <a:rPr lang="bn-B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446</Words>
  <Application>Microsoft Office PowerPoint</Application>
  <PresentationFormat>Custom</PresentationFormat>
  <Paragraphs>162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331</cp:revision>
  <dcterms:created xsi:type="dcterms:W3CDTF">2021-01-18T16:01:25Z</dcterms:created>
  <dcterms:modified xsi:type="dcterms:W3CDTF">2021-02-15T17:09:13Z</dcterms:modified>
</cp:coreProperties>
</file>