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72" r:id="rId7"/>
    <p:sldId id="262" r:id="rId8"/>
    <p:sldId id="260" r:id="rId9"/>
    <p:sldId id="263" r:id="rId10"/>
    <p:sldId id="264" r:id="rId11"/>
    <p:sldId id="267" r:id="rId12"/>
    <p:sldId id="266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936475-CB83-4FCA-A8D6-AA006CCE547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C8DE93-1638-4459-A9A8-D0235E73E90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50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6475-CB83-4FCA-A8D6-AA006CCE547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DE93-1638-4459-A9A8-D0235E73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3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6475-CB83-4FCA-A8D6-AA006CCE547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DE93-1638-4459-A9A8-D0235E73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0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6475-CB83-4FCA-A8D6-AA006CCE547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DE93-1638-4459-A9A8-D0235E73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4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6475-CB83-4FCA-A8D6-AA006CCE547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DE93-1638-4459-A9A8-D0235E73E9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80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6475-CB83-4FCA-A8D6-AA006CCE547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DE93-1638-4459-A9A8-D0235E73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5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6475-CB83-4FCA-A8D6-AA006CCE547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DE93-1638-4459-A9A8-D0235E73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6475-CB83-4FCA-A8D6-AA006CCE547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DE93-1638-4459-A9A8-D0235E73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7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6475-CB83-4FCA-A8D6-AA006CCE547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DE93-1638-4459-A9A8-D0235E73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4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6475-CB83-4FCA-A8D6-AA006CCE547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DE93-1638-4459-A9A8-D0235E73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4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6475-CB83-4FCA-A8D6-AA006CCE547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DE93-1638-4459-A9A8-D0235E73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8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9936475-CB83-4FCA-A8D6-AA006CCE547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8C8DE93-1638-4459-A9A8-D0235E73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26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B70D4E-B2E2-4F42-96BD-DE106E0F2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06" y="226142"/>
            <a:ext cx="11710220" cy="6400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29195F-5B20-4B03-8DDC-1C491C901124}"/>
              </a:ext>
            </a:extLst>
          </p:cNvPr>
          <p:cNvSpPr txBox="1"/>
          <p:nvPr/>
        </p:nvSpPr>
        <p:spPr>
          <a:xfrm>
            <a:off x="7855974" y="688258"/>
            <a:ext cx="36969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Welcome </a:t>
            </a:r>
          </a:p>
        </p:txBody>
      </p:sp>
    </p:spTree>
    <p:extLst>
      <p:ext uri="{BB962C8B-B14F-4D97-AF65-F5344CB8AC3E}">
        <p14:creationId xmlns:p14="http://schemas.microsoft.com/office/powerpoint/2010/main" val="3776042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D626E9-069F-47A0-8423-092ECF0C7954}"/>
              </a:ext>
            </a:extLst>
          </p:cNvPr>
          <p:cNvSpPr txBox="1"/>
          <p:nvPr/>
        </p:nvSpPr>
        <p:spPr>
          <a:xfrm>
            <a:off x="2428568" y="757084"/>
            <a:ext cx="6479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Student’s silent reading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2125F1-A4A9-4BEE-AAA3-9811AA3861D1}"/>
              </a:ext>
            </a:extLst>
          </p:cNvPr>
          <p:cNvSpPr txBox="1"/>
          <p:nvPr/>
        </p:nvSpPr>
        <p:spPr>
          <a:xfrm>
            <a:off x="2428568" y="2659559"/>
            <a:ext cx="59976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text silently </a:t>
            </a:r>
          </a:p>
        </p:txBody>
      </p:sp>
    </p:spTree>
    <p:extLst>
      <p:ext uri="{BB962C8B-B14F-4D97-AF65-F5344CB8AC3E}">
        <p14:creationId xmlns:p14="http://schemas.microsoft.com/office/powerpoint/2010/main" val="1664870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BD412C-1B3E-4A59-8041-3C47722C6558}"/>
              </a:ext>
            </a:extLst>
          </p:cNvPr>
          <p:cNvSpPr txBox="1"/>
          <p:nvPr/>
        </p:nvSpPr>
        <p:spPr>
          <a:xfrm>
            <a:off x="3274142" y="560439"/>
            <a:ext cx="4414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 the dialogue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FF13FF-4C98-47D3-8FA9-D8A1BE45162F}"/>
              </a:ext>
            </a:extLst>
          </p:cNvPr>
          <p:cNvSpPr txBox="1"/>
          <p:nvPr/>
        </p:nvSpPr>
        <p:spPr>
          <a:xfrm>
            <a:off x="2330245" y="2521974"/>
            <a:ext cx="59878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 to student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E75751-E6EF-466B-AAA6-E91B3C02B7E7}"/>
              </a:ext>
            </a:extLst>
          </p:cNvPr>
          <p:cNvSpPr txBox="1"/>
          <p:nvPr/>
        </p:nvSpPr>
        <p:spPr>
          <a:xfrm>
            <a:off x="2458065" y="4483510"/>
            <a:ext cx="52307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to student </a:t>
            </a:r>
          </a:p>
        </p:txBody>
      </p:sp>
    </p:spTree>
    <p:extLst>
      <p:ext uri="{BB962C8B-B14F-4D97-AF65-F5344CB8AC3E}">
        <p14:creationId xmlns:p14="http://schemas.microsoft.com/office/powerpoint/2010/main" val="2451797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CD5C4D-344C-4C6E-8947-BE64C9BCD52A}"/>
              </a:ext>
            </a:extLst>
          </p:cNvPr>
          <p:cNvSpPr txBox="1"/>
          <p:nvPr/>
        </p:nvSpPr>
        <p:spPr>
          <a:xfrm>
            <a:off x="698090" y="3028335"/>
            <a:ext cx="114939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make requests with Would you/ Could you ……..?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8D4FAF-FF18-4B0A-9EB1-EC1C0339E1B1}"/>
              </a:ext>
            </a:extLst>
          </p:cNvPr>
          <p:cNvSpPr txBox="1"/>
          <p:nvPr/>
        </p:nvSpPr>
        <p:spPr>
          <a:xfrm>
            <a:off x="2359742" y="1946787"/>
            <a:ext cx="7698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we make request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CEB958-99D7-40F6-9FB8-628FFAC62C74}"/>
              </a:ext>
            </a:extLst>
          </p:cNvPr>
          <p:cNvSpPr txBox="1"/>
          <p:nvPr/>
        </p:nvSpPr>
        <p:spPr>
          <a:xfrm>
            <a:off x="4788311" y="636572"/>
            <a:ext cx="183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225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F48B06-3203-419A-9019-769901274755}"/>
              </a:ext>
            </a:extLst>
          </p:cNvPr>
          <p:cNvSpPr txBox="1"/>
          <p:nvPr/>
        </p:nvSpPr>
        <p:spPr>
          <a:xfrm>
            <a:off x="3795252" y="335334"/>
            <a:ext cx="41492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and answer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6B5EDA-9B9E-4CB5-9E50-5236DC012029}"/>
              </a:ext>
            </a:extLst>
          </p:cNvPr>
          <p:cNvSpPr txBox="1"/>
          <p:nvPr/>
        </p:nvSpPr>
        <p:spPr>
          <a:xfrm>
            <a:off x="191729" y="1361525"/>
            <a:ext cx="113562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In which class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Biju read 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4E88F0-0185-47E3-AF13-EFB6A617DAB6}"/>
              </a:ext>
            </a:extLst>
          </p:cNvPr>
          <p:cNvSpPr txBox="1"/>
          <p:nvPr/>
        </p:nvSpPr>
        <p:spPr>
          <a:xfrm>
            <a:off x="191729" y="2192522"/>
            <a:ext cx="98519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Where does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Sima’s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cousin live ?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01A71A-E8D7-4995-9EFC-48CEA58B25EF}"/>
              </a:ext>
            </a:extLst>
          </p:cNvPr>
          <p:cNvSpPr txBox="1"/>
          <p:nvPr/>
        </p:nvSpPr>
        <p:spPr>
          <a:xfrm>
            <a:off x="191729" y="2961963"/>
            <a:ext cx="10481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How do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spend her leisure time 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FE2B39-CAD3-4776-992D-78D79342F0C2}"/>
              </a:ext>
            </a:extLst>
          </p:cNvPr>
          <p:cNvSpPr txBox="1"/>
          <p:nvPr/>
        </p:nvSpPr>
        <p:spPr>
          <a:xfrm>
            <a:off x="191729" y="3731404"/>
            <a:ext cx="5338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Who like sports 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265C86-7A35-4184-908D-FAAA1DF55C96}"/>
              </a:ext>
            </a:extLst>
          </p:cNvPr>
          <p:cNvSpPr txBox="1"/>
          <p:nvPr/>
        </p:nvSpPr>
        <p:spPr>
          <a:xfrm>
            <a:off x="176980" y="4500845"/>
            <a:ext cx="107073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How do you spend your leisure time ?</a:t>
            </a:r>
          </a:p>
        </p:txBody>
      </p:sp>
    </p:spTree>
    <p:extLst>
      <p:ext uri="{BB962C8B-B14F-4D97-AF65-F5344CB8AC3E}">
        <p14:creationId xmlns:p14="http://schemas.microsoft.com/office/powerpoint/2010/main" val="2303423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43CDC7-A0FE-442E-AA1F-DE9F570FFB02}"/>
              </a:ext>
            </a:extLst>
          </p:cNvPr>
          <p:cNvSpPr txBox="1"/>
          <p:nvPr/>
        </p:nvSpPr>
        <p:spPr>
          <a:xfrm>
            <a:off x="1091382" y="2503559"/>
            <a:ext cx="104516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We’ve learnt how to take permission to ask question 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67CF5B-A007-4DD6-ACA3-EA0C3A806D78}"/>
              </a:ext>
            </a:extLst>
          </p:cNvPr>
          <p:cNvSpPr txBox="1"/>
          <p:nvPr/>
        </p:nvSpPr>
        <p:spPr>
          <a:xfrm>
            <a:off x="4237702" y="609600"/>
            <a:ext cx="32151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3030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52F96B-D1F8-40A7-A3CF-4E0738963E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48" y="243349"/>
            <a:ext cx="11705303" cy="63713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E31615-BA25-4595-84B0-A618DD2E277F}"/>
              </a:ext>
            </a:extLst>
          </p:cNvPr>
          <p:cNvSpPr txBox="1"/>
          <p:nvPr/>
        </p:nvSpPr>
        <p:spPr>
          <a:xfrm>
            <a:off x="6095999" y="501445"/>
            <a:ext cx="44736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Thanks a lot. </a:t>
            </a:r>
          </a:p>
        </p:txBody>
      </p:sp>
    </p:spTree>
    <p:extLst>
      <p:ext uri="{BB962C8B-B14F-4D97-AF65-F5344CB8AC3E}">
        <p14:creationId xmlns:p14="http://schemas.microsoft.com/office/powerpoint/2010/main" val="249777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6AAF7E-F8D2-400A-9A34-9317BDCBA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58" y="1107850"/>
            <a:ext cx="3664974" cy="4642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78C7BD-C8CE-406C-9A88-5C1C18868E24}"/>
              </a:ext>
            </a:extLst>
          </p:cNvPr>
          <p:cNvSpPr txBox="1"/>
          <p:nvPr/>
        </p:nvSpPr>
        <p:spPr>
          <a:xfrm>
            <a:off x="4850990" y="3628103"/>
            <a:ext cx="71406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F M Saiful Islam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Head Teacher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Musrat</a:t>
            </a:r>
            <a:r>
              <a:rPr lang="en-US" sz="3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Madati</a:t>
            </a:r>
            <a:r>
              <a:rPr lang="en-US" sz="3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Govt. Primary School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Kaligonj</a:t>
            </a:r>
            <a:r>
              <a:rPr lang="en-US" sz="3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Lalmonirhat</a:t>
            </a:r>
            <a:r>
              <a:rPr lang="en-US" sz="3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47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684FDF7-4104-4E49-AF09-4532DF1E9CB4}"/>
              </a:ext>
            </a:extLst>
          </p:cNvPr>
          <p:cNvSpPr txBox="1"/>
          <p:nvPr/>
        </p:nvSpPr>
        <p:spPr>
          <a:xfrm>
            <a:off x="1558413" y="1690062"/>
            <a:ext cx="907517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Class : Five</a:t>
            </a:r>
          </a:p>
          <a:p>
            <a:pPr algn="ctr"/>
            <a:r>
              <a:rPr lang="en-US" sz="4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Subject : English</a:t>
            </a:r>
          </a:p>
          <a:p>
            <a:pPr algn="ctr"/>
            <a:r>
              <a:rPr lang="en-US" sz="4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Unit : 4 </a:t>
            </a:r>
            <a:r>
              <a:rPr lang="bn-IN" sz="4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Leisure time</a:t>
            </a:r>
            <a:r>
              <a:rPr lang="bn-IN" sz="4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)</a:t>
            </a:r>
            <a:r>
              <a:rPr lang="en-US" sz="4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Lesson : 1-2 A</a:t>
            </a:r>
          </a:p>
          <a:p>
            <a:pPr algn="ctr"/>
            <a:r>
              <a:rPr lang="en-US" sz="4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Time : 40 minutes</a:t>
            </a:r>
          </a:p>
        </p:txBody>
      </p:sp>
    </p:spTree>
    <p:extLst>
      <p:ext uri="{BB962C8B-B14F-4D97-AF65-F5344CB8AC3E}">
        <p14:creationId xmlns:p14="http://schemas.microsoft.com/office/powerpoint/2010/main" val="42337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9552ED-ED3E-46A3-A42A-A0AF7708D5C7}"/>
              </a:ext>
            </a:extLst>
          </p:cNvPr>
          <p:cNvSpPr txBox="1"/>
          <p:nvPr/>
        </p:nvSpPr>
        <p:spPr>
          <a:xfrm>
            <a:off x="2148348" y="377071"/>
            <a:ext cx="789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92DC1A-3B84-4B56-9BEA-AB666A90A721}"/>
              </a:ext>
            </a:extLst>
          </p:cNvPr>
          <p:cNvSpPr txBox="1"/>
          <p:nvPr/>
        </p:nvSpPr>
        <p:spPr>
          <a:xfrm>
            <a:off x="275303" y="1402616"/>
            <a:ext cx="1164139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Listening:  2.3.1 comply with request.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Speaking:  2.3.1 ask and answer WH questions.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8.1.8 take part in conversation on appropriate         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topics.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Reading:  1.6.1 recognize and read statements, commands,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greetings, questions and answers.                </a:t>
            </a:r>
          </a:p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2008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701914-19AE-483B-A0D9-3DE6711957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807" y="3641016"/>
            <a:ext cx="4361567" cy="2908255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573F4E-1323-4F4C-B8DB-71FBB3959A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807" y="453557"/>
            <a:ext cx="4330475" cy="2951517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891EFF-71E1-41FD-BC8B-C4F715F03144}"/>
              </a:ext>
            </a:extLst>
          </p:cNvPr>
          <p:cNvSpPr txBox="1"/>
          <p:nvPr/>
        </p:nvSpPr>
        <p:spPr>
          <a:xfrm>
            <a:off x="561073" y="173654"/>
            <a:ext cx="5681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A62257-A3E5-4AFB-A22A-48BC8CCB80A6}"/>
              </a:ext>
            </a:extLst>
          </p:cNvPr>
          <p:cNvSpPr txBox="1"/>
          <p:nvPr/>
        </p:nvSpPr>
        <p:spPr>
          <a:xfrm>
            <a:off x="561073" y="1606149"/>
            <a:ext cx="4522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they doing?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80C855-AD0C-4807-A81F-75BA9505DA97}"/>
              </a:ext>
            </a:extLst>
          </p:cNvPr>
          <p:cNvSpPr txBox="1"/>
          <p:nvPr/>
        </p:nvSpPr>
        <p:spPr>
          <a:xfrm>
            <a:off x="491613" y="2927556"/>
            <a:ext cx="6302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do you play or swim ?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62EF76-3762-413C-921F-66FD904CAD7D}"/>
              </a:ext>
            </a:extLst>
          </p:cNvPr>
          <p:cNvSpPr txBox="1"/>
          <p:nvPr/>
        </p:nvSpPr>
        <p:spPr>
          <a:xfrm>
            <a:off x="1818968" y="4434348"/>
            <a:ext cx="4149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time </a:t>
            </a:r>
          </a:p>
        </p:txBody>
      </p:sp>
    </p:spTree>
    <p:extLst>
      <p:ext uri="{BB962C8B-B14F-4D97-AF65-F5344CB8AC3E}">
        <p14:creationId xmlns:p14="http://schemas.microsoft.com/office/powerpoint/2010/main" val="310415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09C095-5053-4E56-878E-77B21E1DADE8}"/>
              </a:ext>
            </a:extLst>
          </p:cNvPr>
          <p:cNvSpPr txBox="1"/>
          <p:nvPr/>
        </p:nvSpPr>
        <p:spPr>
          <a:xfrm>
            <a:off x="1720645" y="776748"/>
            <a:ext cx="8878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 lesson is Leisure 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555780-48C1-4625-B73F-0C802F1A6FC2}"/>
              </a:ext>
            </a:extLst>
          </p:cNvPr>
          <p:cNvSpPr txBox="1"/>
          <p:nvPr/>
        </p:nvSpPr>
        <p:spPr>
          <a:xfrm>
            <a:off x="3146322" y="3013501"/>
            <a:ext cx="5427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Open at page 14 </a:t>
            </a:r>
          </a:p>
        </p:txBody>
      </p:sp>
    </p:spTree>
    <p:extLst>
      <p:ext uri="{BB962C8B-B14F-4D97-AF65-F5344CB8AC3E}">
        <p14:creationId xmlns:p14="http://schemas.microsoft.com/office/powerpoint/2010/main" val="3164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3AC1CC7-9C27-4A13-9FD6-8304AADE61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61" y="253180"/>
            <a:ext cx="11788877" cy="635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776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61CFC-5286-4CB9-8214-827A9771C875}"/>
              </a:ext>
            </a:extLst>
          </p:cNvPr>
          <p:cNvSpPr txBox="1"/>
          <p:nvPr/>
        </p:nvSpPr>
        <p:spPr>
          <a:xfrm>
            <a:off x="3765755" y="216309"/>
            <a:ext cx="4247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word’s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676D79-B865-4A37-8C36-C8D22C5CC0BE}"/>
              </a:ext>
            </a:extLst>
          </p:cNvPr>
          <p:cNvSpPr txBox="1"/>
          <p:nvPr/>
        </p:nvSpPr>
        <p:spPr>
          <a:xfrm>
            <a:off x="344129" y="1426939"/>
            <a:ext cx="25367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Leisure: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6CE476-0D63-4CF9-BA79-4637D636A4D8}"/>
              </a:ext>
            </a:extLst>
          </p:cNvPr>
          <p:cNvSpPr txBox="1"/>
          <p:nvPr/>
        </p:nvSpPr>
        <p:spPr>
          <a:xfrm>
            <a:off x="344130" y="2733367"/>
            <a:ext cx="25367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Reporter:</a:t>
            </a:r>
            <a:r>
              <a:rPr lang="en-US" dirty="0"/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5C6C00-6EB1-43E8-B8B2-F823D371BE3C}"/>
              </a:ext>
            </a:extLst>
          </p:cNvPr>
          <p:cNvSpPr txBox="1"/>
          <p:nvPr/>
        </p:nvSpPr>
        <p:spPr>
          <a:xfrm>
            <a:off x="275304" y="4039795"/>
            <a:ext cx="26055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Magazine: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606C40-B326-483C-A8F3-42BB1469362F}"/>
              </a:ext>
            </a:extLst>
          </p:cNvPr>
          <p:cNvSpPr txBox="1"/>
          <p:nvPr/>
        </p:nvSpPr>
        <p:spPr>
          <a:xfrm>
            <a:off x="3470788" y="1426938"/>
            <a:ext cx="25367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time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C37C57-8034-4B3E-85A9-69D640CB15F4}"/>
              </a:ext>
            </a:extLst>
          </p:cNvPr>
          <p:cNvSpPr txBox="1"/>
          <p:nvPr/>
        </p:nvSpPr>
        <p:spPr>
          <a:xfrm>
            <a:off x="3470789" y="2760406"/>
            <a:ext cx="51324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person who reports.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82D5C2-A52C-4C6E-8F5F-7D1C2DFA6C38}"/>
              </a:ext>
            </a:extLst>
          </p:cNvPr>
          <p:cNvSpPr txBox="1"/>
          <p:nvPr/>
        </p:nvSpPr>
        <p:spPr>
          <a:xfrm>
            <a:off x="3342968" y="4093874"/>
            <a:ext cx="84065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periodical publication containing 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Articles and illustration.</a:t>
            </a:r>
          </a:p>
        </p:txBody>
      </p:sp>
    </p:spTree>
    <p:extLst>
      <p:ext uri="{BB962C8B-B14F-4D97-AF65-F5344CB8AC3E}">
        <p14:creationId xmlns:p14="http://schemas.microsoft.com/office/powerpoint/2010/main" val="21392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4C4195-5610-4D7A-AA79-201B402772ED}"/>
              </a:ext>
            </a:extLst>
          </p:cNvPr>
          <p:cNvSpPr txBox="1"/>
          <p:nvPr/>
        </p:nvSpPr>
        <p:spPr>
          <a:xfrm>
            <a:off x="3136490" y="619432"/>
            <a:ext cx="46801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Teacher’s reading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AB45A7-01C6-4906-AC83-E5E146A5BECE}"/>
              </a:ext>
            </a:extLst>
          </p:cNvPr>
          <p:cNvSpPr txBox="1"/>
          <p:nvPr/>
        </p:nvSpPr>
        <p:spPr>
          <a:xfrm>
            <a:off x="2802193" y="3044279"/>
            <a:ext cx="83672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Students, listen and repeat after me.</a:t>
            </a:r>
          </a:p>
        </p:txBody>
      </p:sp>
    </p:spTree>
    <p:extLst>
      <p:ext uri="{BB962C8B-B14F-4D97-AF65-F5344CB8AC3E}">
        <p14:creationId xmlns:p14="http://schemas.microsoft.com/office/powerpoint/2010/main" val="282720757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189</TotalTime>
  <Words>247</Words>
  <Application>Microsoft Office PowerPoint</Application>
  <PresentationFormat>Widescreen</PresentationFormat>
  <Paragraphs>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Corbel</vt:lpstr>
      <vt:lpstr>Times New Roman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chonchol</dc:creator>
  <cp:lastModifiedBy>chonchol</cp:lastModifiedBy>
  <cp:revision>16</cp:revision>
  <dcterms:created xsi:type="dcterms:W3CDTF">2021-02-16T17:50:04Z</dcterms:created>
  <dcterms:modified xsi:type="dcterms:W3CDTF">2021-02-17T17:32:21Z</dcterms:modified>
</cp:coreProperties>
</file>