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273" r:id="rId3"/>
    <p:sldId id="266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69" r:id="rId12"/>
    <p:sldId id="270" r:id="rId13"/>
    <p:sldId id="272" r:id="rId14"/>
    <p:sldId id="268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DFB"/>
    <a:srgbClr val="2F32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B1338F-8AA6-49DD-84A0-8A311AF7A175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739F48-97A8-47B9-BB82-A8DC5500BA3A}">
      <dgm:prSet phldrT="[Text]"/>
      <dgm:spPr/>
      <dgm:t>
        <a:bodyPr/>
        <a:lstStyle/>
        <a:p>
          <a:r>
            <a:rPr lang="en-US" dirty="0" err="1" smtClean="0"/>
            <a:t>শক্তি</a:t>
          </a:r>
          <a:endParaRPr lang="en-US" dirty="0"/>
        </a:p>
      </dgm:t>
    </dgm:pt>
    <dgm:pt modelId="{839BE30F-D4A4-40AA-9537-806CA2BA7518}" type="parTrans" cxnId="{52DF9D2E-43BD-4DBB-81EA-36AEABFFD7EB}">
      <dgm:prSet/>
      <dgm:spPr/>
      <dgm:t>
        <a:bodyPr/>
        <a:lstStyle/>
        <a:p>
          <a:endParaRPr lang="en-US"/>
        </a:p>
      </dgm:t>
    </dgm:pt>
    <dgm:pt modelId="{BA0C7AE1-2D35-4E6B-8F52-4800228768EC}" type="sibTrans" cxnId="{52DF9D2E-43BD-4DBB-81EA-36AEABFFD7EB}">
      <dgm:prSet/>
      <dgm:spPr/>
      <dgm:t>
        <a:bodyPr/>
        <a:lstStyle/>
        <a:p>
          <a:endParaRPr lang="en-US"/>
        </a:p>
      </dgm:t>
    </dgm:pt>
    <dgm:pt modelId="{D502F8DE-7CCF-4B94-9914-905A041D2C69}">
      <dgm:prSet phldrT="[Text]"/>
      <dgm:spPr/>
      <dgm:t>
        <a:bodyPr/>
        <a:lstStyle/>
        <a:p>
          <a:r>
            <a:rPr lang="en-US" dirty="0" err="1" smtClean="0"/>
            <a:t>যান্ত্রিক</a:t>
          </a:r>
          <a:r>
            <a:rPr lang="en-US" dirty="0" smtClean="0"/>
            <a:t> </a:t>
          </a:r>
          <a:r>
            <a:rPr lang="en-US" dirty="0" err="1" smtClean="0"/>
            <a:t>শক্তি</a:t>
          </a:r>
          <a:endParaRPr lang="en-US" dirty="0"/>
        </a:p>
      </dgm:t>
    </dgm:pt>
    <dgm:pt modelId="{738128A8-8072-49AC-87B8-2736E6D7F470}" type="parTrans" cxnId="{33DF44D1-843C-4486-97C1-1912132F0027}">
      <dgm:prSet/>
      <dgm:spPr/>
      <dgm:t>
        <a:bodyPr/>
        <a:lstStyle/>
        <a:p>
          <a:endParaRPr lang="en-US"/>
        </a:p>
      </dgm:t>
    </dgm:pt>
    <dgm:pt modelId="{0A87351C-D82A-4A71-A312-092193D7799A}" type="sibTrans" cxnId="{33DF44D1-843C-4486-97C1-1912132F0027}">
      <dgm:prSet/>
      <dgm:spPr/>
      <dgm:t>
        <a:bodyPr/>
        <a:lstStyle/>
        <a:p>
          <a:endParaRPr lang="en-US"/>
        </a:p>
      </dgm:t>
    </dgm:pt>
    <dgm:pt modelId="{7E53C0AF-9132-4387-B7D8-4E96F223DDC5}">
      <dgm:prSet phldrT="[Text]"/>
      <dgm:spPr/>
      <dgm:t>
        <a:bodyPr/>
        <a:lstStyle/>
        <a:p>
          <a:r>
            <a:rPr lang="en-US" dirty="0" err="1" smtClean="0"/>
            <a:t>তাপ</a:t>
          </a:r>
          <a:r>
            <a:rPr lang="en-US" dirty="0" smtClean="0"/>
            <a:t> </a:t>
          </a:r>
          <a:r>
            <a:rPr lang="en-US" dirty="0" err="1" smtClean="0"/>
            <a:t>শক্তি</a:t>
          </a:r>
          <a:endParaRPr lang="en-US" dirty="0"/>
        </a:p>
      </dgm:t>
    </dgm:pt>
    <dgm:pt modelId="{A906CF6E-F140-421A-B268-1B9524C1FB5B}" type="parTrans" cxnId="{EACD2E29-E79E-401A-966B-6C411A651E23}">
      <dgm:prSet/>
      <dgm:spPr/>
      <dgm:t>
        <a:bodyPr/>
        <a:lstStyle/>
        <a:p>
          <a:endParaRPr lang="en-US"/>
        </a:p>
      </dgm:t>
    </dgm:pt>
    <dgm:pt modelId="{5AF711BA-2927-4E7A-BA2C-13ACB0BAAEF6}" type="sibTrans" cxnId="{EACD2E29-E79E-401A-966B-6C411A651E23}">
      <dgm:prSet/>
      <dgm:spPr/>
      <dgm:t>
        <a:bodyPr/>
        <a:lstStyle/>
        <a:p>
          <a:endParaRPr lang="en-US"/>
        </a:p>
      </dgm:t>
    </dgm:pt>
    <dgm:pt modelId="{6CECADD6-0616-40B7-B458-CD190876D1EB}">
      <dgm:prSet phldrT="[Text]"/>
      <dgm:spPr/>
      <dgm:t>
        <a:bodyPr/>
        <a:lstStyle/>
        <a:p>
          <a:r>
            <a:rPr lang="en-US" dirty="0" err="1" smtClean="0"/>
            <a:t>শব্দ</a:t>
          </a:r>
          <a:r>
            <a:rPr lang="en-US" dirty="0" smtClean="0"/>
            <a:t> </a:t>
          </a:r>
          <a:r>
            <a:rPr lang="en-US" dirty="0" err="1" smtClean="0"/>
            <a:t>শক্তি</a:t>
          </a:r>
          <a:endParaRPr lang="en-US" dirty="0"/>
        </a:p>
      </dgm:t>
    </dgm:pt>
    <dgm:pt modelId="{AA905F18-C742-4DB1-AFD8-CC2C036477EC}" type="parTrans" cxnId="{4AB3D7B1-72A1-4D92-9078-8D2B075E1951}">
      <dgm:prSet/>
      <dgm:spPr/>
      <dgm:t>
        <a:bodyPr/>
        <a:lstStyle/>
        <a:p>
          <a:endParaRPr lang="en-US"/>
        </a:p>
      </dgm:t>
    </dgm:pt>
    <dgm:pt modelId="{80DCB435-39C7-49F6-8950-E1EF25D9E9BB}" type="sibTrans" cxnId="{4AB3D7B1-72A1-4D92-9078-8D2B075E1951}">
      <dgm:prSet/>
      <dgm:spPr/>
      <dgm:t>
        <a:bodyPr/>
        <a:lstStyle/>
        <a:p>
          <a:endParaRPr lang="en-US"/>
        </a:p>
      </dgm:t>
    </dgm:pt>
    <dgm:pt modelId="{FF00173F-8413-4C41-8FBC-C97EBB65A7B1}">
      <dgm:prSet phldrT="[Text]"/>
      <dgm:spPr/>
      <dgm:t>
        <a:bodyPr/>
        <a:lstStyle/>
        <a:p>
          <a:r>
            <a:rPr lang="en-US" dirty="0" err="1" smtClean="0"/>
            <a:t>আলোক</a:t>
          </a:r>
          <a:r>
            <a:rPr lang="en-US" dirty="0" smtClean="0"/>
            <a:t> </a:t>
          </a:r>
          <a:r>
            <a:rPr lang="en-US" dirty="0" err="1" smtClean="0"/>
            <a:t>শক্তি</a:t>
          </a:r>
          <a:endParaRPr lang="en-US" dirty="0"/>
        </a:p>
      </dgm:t>
    </dgm:pt>
    <dgm:pt modelId="{B82F2B3D-F354-4CC3-B494-006AD72B1826}" type="parTrans" cxnId="{A6432FA3-6FB5-4511-AC26-3B32464B6C06}">
      <dgm:prSet/>
      <dgm:spPr/>
      <dgm:t>
        <a:bodyPr/>
        <a:lstStyle/>
        <a:p>
          <a:endParaRPr lang="en-US"/>
        </a:p>
      </dgm:t>
    </dgm:pt>
    <dgm:pt modelId="{0079A36C-FD8D-4EF7-9D0B-ECB450DD9AC4}" type="sibTrans" cxnId="{A6432FA3-6FB5-4511-AC26-3B32464B6C06}">
      <dgm:prSet/>
      <dgm:spPr/>
      <dgm:t>
        <a:bodyPr/>
        <a:lstStyle/>
        <a:p>
          <a:endParaRPr lang="en-US"/>
        </a:p>
      </dgm:t>
    </dgm:pt>
    <dgm:pt modelId="{0AB610C9-F5EC-483E-B549-8A19D1B1D3AC}">
      <dgm:prSet phldrT="[Text]"/>
      <dgm:spPr/>
      <dgm:t>
        <a:bodyPr/>
        <a:lstStyle/>
        <a:p>
          <a:r>
            <a:rPr lang="en-US" dirty="0" err="1" smtClean="0"/>
            <a:t>চৌম্বক</a:t>
          </a:r>
          <a:r>
            <a:rPr lang="en-US" dirty="0" smtClean="0"/>
            <a:t> </a:t>
          </a:r>
          <a:r>
            <a:rPr lang="en-US" dirty="0" err="1" smtClean="0"/>
            <a:t>শক্তি</a:t>
          </a:r>
          <a:endParaRPr lang="en-US" dirty="0"/>
        </a:p>
      </dgm:t>
    </dgm:pt>
    <dgm:pt modelId="{8823F30D-B3FD-46BC-9147-C7DC2012AF61}" type="parTrans" cxnId="{7F160D12-E4C9-4173-BF8A-C483E31487C2}">
      <dgm:prSet/>
      <dgm:spPr/>
      <dgm:t>
        <a:bodyPr/>
        <a:lstStyle/>
        <a:p>
          <a:endParaRPr lang="en-US"/>
        </a:p>
      </dgm:t>
    </dgm:pt>
    <dgm:pt modelId="{9E75D833-7DDE-439E-A8BF-B10D7755E465}" type="sibTrans" cxnId="{7F160D12-E4C9-4173-BF8A-C483E31487C2}">
      <dgm:prSet/>
      <dgm:spPr/>
      <dgm:t>
        <a:bodyPr/>
        <a:lstStyle/>
        <a:p>
          <a:endParaRPr lang="en-US"/>
        </a:p>
      </dgm:t>
    </dgm:pt>
    <dgm:pt modelId="{4D66EBC2-82EF-45F9-9162-D3FD34D4DDCA}">
      <dgm:prSet phldrT="[Text]"/>
      <dgm:spPr/>
      <dgm:t>
        <a:bodyPr/>
        <a:lstStyle/>
        <a:p>
          <a:r>
            <a:rPr lang="en-US" dirty="0" err="1" smtClean="0"/>
            <a:t>বিদ্যু</a:t>
          </a:r>
          <a:r>
            <a:rPr lang="en-US" dirty="0" smtClean="0"/>
            <a:t>ৎ </a:t>
          </a:r>
          <a:r>
            <a:rPr lang="en-US" dirty="0" err="1" smtClean="0"/>
            <a:t>শক্তি</a:t>
          </a:r>
          <a:endParaRPr lang="en-US" dirty="0"/>
        </a:p>
      </dgm:t>
    </dgm:pt>
    <dgm:pt modelId="{E896848B-9422-4F70-937F-C8C615F69CFD}" type="parTrans" cxnId="{8FD6F401-BDAC-42AE-BA9A-542937C01A74}">
      <dgm:prSet/>
      <dgm:spPr/>
      <dgm:t>
        <a:bodyPr/>
        <a:lstStyle/>
        <a:p>
          <a:endParaRPr lang="en-US"/>
        </a:p>
      </dgm:t>
    </dgm:pt>
    <dgm:pt modelId="{2454CBE1-EAE5-40A7-A0FF-C7BB642BEBD6}" type="sibTrans" cxnId="{8FD6F401-BDAC-42AE-BA9A-542937C01A74}">
      <dgm:prSet/>
      <dgm:spPr/>
      <dgm:t>
        <a:bodyPr/>
        <a:lstStyle/>
        <a:p>
          <a:endParaRPr lang="en-US"/>
        </a:p>
      </dgm:t>
    </dgm:pt>
    <dgm:pt modelId="{C610B156-B17E-47C8-A1BE-62AAB168AF49}">
      <dgm:prSet phldrT="[Text]"/>
      <dgm:spPr/>
      <dgm:t>
        <a:bodyPr/>
        <a:lstStyle/>
        <a:p>
          <a:r>
            <a:rPr lang="en-US" dirty="0" err="1" smtClean="0"/>
            <a:t>রাসায়নিক</a:t>
          </a:r>
          <a:r>
            <a:rPr lang="en-US" dirty="0" smtClean="0"/>
            <a:t> </a:t>
          </a:r>
          <a:r>
            <a:rPr lang="en-US" dirty="0" err="1" smtClean="0"/>
            <a:t>শক্তি</a:t>
          </a:r>
          <a:endParaRPr lang="en-US" dirty="0"/>
        </a:p>
      </dgm:t>
    </dgm:pt>
    <dgm:pt modelId="{E8B04122-4613-429D-B735-CD8C802E8358}" type="parTrans" cxnId="{9C72EB55-8712-44DB-B71A-A38DE94980BC}">
      <dgm:prSet/>
      <dgm:spPr/>
      <dgm:t>
        <a:bodyPr/>
        <a:lstStyle/>
        <a:p>
          <a:endParaRPr lang="en-US"/>
        </a:p>
      </dgm:t>
    </dgm:pt>
    <dgm:pt modelId="{B9C47BF7-2269-40F5-BBE8-A507D9C4536D}" type="sibTrans" cxnId="{9C72EB55-8712-44DB-B71A-A38DE94980BC}">
      <dgm:prSet/>
      <dgm:spPr/>
      <dgm:t>
        <a:bodyPr/>
        <a:lstStyle/>
        <a:p>
          <a:endParaRPr lang="en-US"/>
        </a:p>
      </dgm:t>
    </dgm:pt>
    <dgm:pt modelId="{64243BE2-93D0-4D1D-9065-DB6B987EA982}">
      <dgm:prSet phldrT="[Text]"/>
      <dgm:spPr/>
      <dgm:t>
        <a:bodyPr/>
        <a:lstStyle/>
        <a:p>
          <a:r>
            <a:rPr lang="en-US" dirty="0" err="1" smtClean="0"/>
            <a:t>নিউক্লিয়</a:t>
          </a:r>
          <a:r>
            <a:rPr lang="en-US" dirty="0" smtClean="0"/>
            <a:t> </a:t>
          </a:r>
          <a:r>
            <a:rPr lang="en-US" dirty="0" err="1" smtClean="0"/>
            <a:t>শক্তি</a:t>
          </a:r>
          <a:endParaRPr lang="en-US" dirty="0"/>
        </a:p>
      </dgm:t>
    </dgm:pt>
    <dgm:pt modelId="{1ED79BD3-59B0-4D2B-ACD2-35AABC8B0140}" type="parTrans" cxnId="{16F9FFF1-95CA-4927-8A25-CD892DFF935B}">
      <dgm:prSet/>
      <dgm:spPr/>
      <dgm:t>
        <a:bodyPr/>
        <a:lstStyle/>
        <a:p>
          <a:endParaRPr lang="en-US"/>
        </a:p>
      </dgm:t>
    </dgm:pt>
    <dgm:pt modelId="{E9D184D5-FD6F-4441-BC34-EF3CE3FCD3C0}" type="sibTrans" cxnId="{16F9FFF1-95CA-4927-8A25-CD892DFF935B}">
      <dgm:prSet/>
      <dgm:spPr/>
      <dgm:t>
        <a:bodyPr/>
        <a:lstStyle/>
        <a:p>
          <a:endParaRPr lang="en-US"/>
        </a:p>
      </dgm:t>
    </dgm:pt>
    <dgm:pt modelId="{CD9675EB-618C-4BB9-A695-FA1BBE77844F}">
      <dgm:prSet phldrT="[Text]"/>
      <dgm:spPr/>
      <dgm:t>
        <a:bodyPr/>
        <a:lstStyle/>
        <a:p>
          <a:r>
            <a:rPr lang="en-US" dirty="0" err="1" smtClean="0"/>
            <a:t>সৌর</a:t>
          </a:r>
          <a:r>
            <a:rPr lang="en-US" dirty="0" smtClean="0"/>
            <a:t>  </a:t>
          </a:r>
          <a:r>
            <a:rPr lang="en-US" dirty="0" err="1" smtClean="0"/>
            <a:t>শক্তি</a:t>
          </a:r>
          <a:endParaRPr lang="en-US" dirty="0"/>
        </a:p>
      </dgm:t>
    </dgm:pt>
    <dgm:pt modelId="{E949D3D3-08D1-4BF5-98DD-F699C36A5CC6}" type="parTrans" cxnId="{7E6588E2-DEF3-4655-A0C5-56E41862D665}">
      <dgm:prSet/>
      <dgm:spPr/>
      <dgm:t>
        <a:bodyPr/>
        <a:lstStyle/>
        <a:p>
          <a:endParaRPr lang="en-US"/>
        </a:p>
      </dgm:t>
    </dgm:pt>
    <dgm:pt modelId="{8CCAE4FC-49C3-40BD-AA9D-43E3DC524B95}" type="sibTrans" cxnId="{7E6588E2-DEF3-4655-A0C5-56E41862D665}">
      <dgm:prSet/>
      <dgm:spPr/>
      <dgm:t>
        <a:bodyPr/>
        <a:lstStyle/>
        <a:p>
          <a:endParaRPr lang="en-US"/>
        </a:p>
      </dgm:t>
    </dgm:pt>
    <dgm:pt modelId="{8AF4BD87-4BCE-4F2B-99B5-1A03D277A485}" type="pres">
      <dgm:prSet presAssocID="{A9B1338F-8AA6-49DD-84A0-8A311AF7A17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95D326-8799-41DF-9963-130ED4DA0758}" type="pres">
      <dgm:prSet presAssocID="{C4739F48-97A8-47B9-BB82-A8DC5500BA3A}" presName="centerShape" presStyleLbl="node0" presStyleIdx="0" presStyleCnt="1"/>
      <dgm:spPr/>
      <dgm:t>
        <a:bodyPr/>
        <a:lstStyle/>
        <a:p>
          <a:endParaRPr lang="en-US"/>
        </a:p>
      </dgm:t>
    </dgm:pt>
    <dgm:pt modelId="{9FE88AB1-D3EF-460F-B19A-1B09B630E021}" type="pres">
      <dgm:prSet presAssocID="{738128A8-8072-49AC-87B8-2736E6D7F470}" presName="parTrans" presStyleLbl="sibTrans2D1" presStyleIdx="0" presStyleCnt="9"/>
      <dgm:spPr/>
      <dgm:t>
        <a:bodyPr/>
        <a:lstStyle/>
        <a:p>
          <a:endParaRPr lang="en-US"/>
        </a:p>
      </dgm:t>
    </dgm:pt>
    <dgm:pt modelId="{26CB1781-7A0C-4659-9A71-328956B4ABC4}" type="pres">
      <dgm:prSet presAssocID="{738128A8-8072-49AC-87B8-2736E6D7F470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EE05FC80-0DA0-405E-BA6C-BD3DAE855447}" type="pres">
      <dgm:prSet presAssocID="{D502F8DE-7CCF-4B94-9914-905A041D2C6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0F6601-6A20-4F14-9CBE-1EE6444D4321}" type="pres">
      <dgm:prSet presAssocID="{A906CF6E-F140-421A-B268-1B9524C1FB5B}" presName="parTrans" presStyleLbl="sibTrans2D1" presStyleIdx="1" presStyleCnt="9"/>
      <dgm:spPr/>
      <dgm:t>
        <a:bodyPr/>
        <a:lstStyle/>
        <a:p>
          <a:endParaRPr lang="en-US"/>
        </a:p>
      </dgm:t>
    </dgm:pt>
    <dgm:pt modelId="{E0A29922-6093-412E-B371-5A5645330B2A}" type="pres">
      <dgm:prSet presAssocID="{A906CF6E-F140-421A-B268-1B9524C1FB5B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08EB6354-7969-4746-9935-369ED008EF88}" type="pres">
      <dgm:prSet presAssocID="{7E53C0AF-9132-4387-B7D8-4E96F223DDC5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94CA1D-B02D-46EC-9AB2-A149EDC5F313}" type="pres">
      <dgm:prSet presAssocID="{AA905F18-C742-4DB1-AFD8-CC2C036477EC}" presName="parTrans" presStyleLbl="sibTrans2D1" presStyleIdx="2" presStyleCnt="9"/>
      <dgm:spPr/>
      <dgm:t>
        <a:bodyPr/>
        <a:lstStyle/>
        <a:p>
          <a:endParaRPr lang="en-US"/>
        </a:p>
      </dgm:t>
    </dgm:pt>
    <dgm:pt modelId="{66220442-AE18-4525-9EA8-24F43AE297AA}" type="pres">
      <dgm:prSet presAssocID="{AA905F18-C742-4DB1-AFD8-CC2C036477EC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E4E1BD69-71C1-4DFD-98DE-263C45720F74}" type="pres">
      <dgm:prSet presAssocID="{6CECADD6-0616-40B7-B458-CD190876D1E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63CA4E-A260-4396-8750-2FA91032F998}" type="pres">
      <dgm:prSet presAssocID="{B82F2B3D-F354-4CC3-B494-006AD72B1826}" presName="parTrans" presStyleLbl="sibTrans2D1" presStyleIdx="3" presStyleCnt="9"/>
      <dgm:spPr/>
      <dgm:t>
        <a:bodyPr/>
        <a:lstStyle/>
        <a:p>
          <a:endParaRPr lang="en-US"/>
        </a:p>
      </dgm:t>
    </dgm:pt>
    <dgm:pt modelId="{7BD02EAE-853D-4EA0-8203-49FF475102F2}" type="pres">
      <dgm:prSet presAssocID="{B82F2B3D-F354-4CC3-B494-006AD72B1826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8784895E-BAF8-4DF4-AA0D-3A9D7D404329}" type="pres">
      <dgm:prSet presAssocID="{FF00173F-8413-4C41-8FBC-C97EBB65A7B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AA3FF7-EC27-47E5-9F59-309AA8B7D2D3}" type="pres">
      <dgm:prSet presAssocID="{8823F30D-B3FD-46BC-9147-C7DC2012AF61}" presName="parTrans" presStyleLbl="sibTrans2D1" presStyleIdx="4" presStyleCnt="9"/>
      <dgm:spPr/>
      <dgm:t>
        <a:bodyPr/>
        <a:lstStyle/>
        <a:p>
          <a:endParaRPr lang="en-US"/>
        </a:p>
      </dgm:t>
    </dgm:pt>
    <dgm:pt modelId="{BDD319A9-53D1-4F62-A22C-3CE31039343A}" type="pres">
      <dgm:prSet presAssocID="{8823F30D-B3FD-46BC-9147-C7DC2012AF61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E279AB1E-F607-4A48-AD73-BF076FA6A1B8}" type="pres">
      <dgm:prSet presAssocID="{0AB610C9-F5EC-483E-B549-8A19D1B1D3AC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39FE9B-6E23-442E-9B09-EAD1D8D1BF39}" type="pres">
      <dgm:prSet presAssocID="{E896848B-9422-4F70-937F-C8C615F69CFD}" presName="parTrans" presStyleLbl="sibTrans2D1" presStyleIdx="5" presStyleCnt="9"/>
      <dgm:spPr/>
      <dgm:t>
        <a:bodyPr/>
        <a:lstStyle/>
        <a:p>
          <a:endParaRPr lang="en-US"/>
        </a:p>
      </dgm:t>
    </dgm:pt>
    <dgm:pt modelId="{306782FD-4665-4251-87D8-A9D5CD44AE21}" type="pres">
      <dgm:prSet presAssocID="{E896848B-9422-4F70-937F-C8C615F69CFD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CFF22265-51BE-4C47-8E17-F9E9BDC373C5}" type="pres">
      <dgm:prSet presAssocID="{4D66EBC2-82EF-45F9-9162-D3FD34D4DDCA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726202-D2F7-4806-91AC-4E89025130A7}" type="pres">
      <dgm:prSet presAssocID="{E8B04122-4613-429D-B735-CD8C802E8358}" presName="parTrans" presStyleLbl="sibTrans2D1" presStyleIdx="6" presStyleCnt="9"/>
      <dgm:spPr/>
      <dgm:t>
        <a:bodyPr/>
        <a:lstStyle/>
        <a:p>
          <a:endParaRPr lang="en-US"/>
        </a:p>
      </dgm:t>
    </dgm:pt>
    <dgm:pt modelId="{935D8781-E597-4333-ABA4-E54AA9D8A7C0}" type="pres">
      <dgm:prSet presAssocID="{E8B04122-4613-429D-B735-CD8C802E8358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5972325C-28AD-418B-A429-02543BFA1104}" type="pres">
      <dgm:prSet presAssocID="{C610B156-B17E-47C8-A1BE-62AAB168AF49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F41DC8-D0A2-43DB-94F7-CC8FE1A6CA53}" type="pres">
      <dgm:prSet presAssocID="{1ED79BD3-59B0-4D2B-ACD2-35AABC8B0140}" presName="parTrans" presStyleLbl="sibTrans2D1" presStyleIdx="7" presStyleCnt="9"/>
      <dgm:spPr/>
      <dgm:t>
        <a:bodyPr/>
        <a:lstStyle/>
        <a:p>
          <a:endParaRPr lang="en-US"/>
        </a:p>
      </dgm:t>
    </dgm:pt>
    <dgm:pt modelId="{6BBDE888-81E2-462A-A683-BFAFAF0D925E}" type="pres">
      <dgm:prSet presAssocID="{1ED79BD3-59B0-4D2B-ACD2-35AABC8B0140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F50ADE40-E4C4-4C2F-B7ED-0621565D79D6}" type="pres">
      <dgm:prSet presAssocID="{64243BE2-93D0-4D1D-9065-DB6B987EA982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2BCA58-A5B5-4DC6-AA64-1DA10ED95634}" type="pres">
      <dgm:prSet presAssocID="{E949D3D3-08D1-4BF5-98DD-F699C36A5CC6}" presName="parTrans" presStyleLbl="sibTrans2D1" presStyleIdx="8" presStyleCnt="9"/>
      <dgm:spPr/>
      <dgm:t>
        <a:bodyPr/>
        <a:lstStyle/>
        <a:p>
          <a:endParaRPr lang="en-US"/>
        </a:p>
      </dgm:t>
    </dgm:pt>
    <dgm:pt modelId="{7C6CCA4B-4DC6-4737-B11B-01EBB865E48B}" type="pres">
      <dgm:prSet presAssocID="{E949D3D3-08D1-4BF5-98DD-F699C36A5CC6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BB5E5395-A558-46FE-85B6-2CABE054674F}" type="pres">
      <dgm:prSet presAssocID="{CD9675EB-618C-4BB9-A695-FA1BBE77844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204096-2171-47AE-892F-6413914269F6}" type="presOf" srcId="{C610B156-B17E-47C8-A1BE-62AAB168AF49}" destId="{5972325C-28AD-418B-A429-02543BFA1104}" srcOrd="0" destOrd="0" presId="urn:microsoft.com/office/officeart/2005/8/layout/radial5"/>
    <dgm:cxn modelId="{DD5830A9-7209-40F9-89E3-4D84DD3F153D}" type="presOf" srcId="{E896848B-9422-4F70-937F-C8C615F69CFD}" destId="{306782FD-4665-4251-87D8-A9D5CD44AE21}" srcOrd="1" destOrd="0" presId="urn:microsoft.com/office/officeart/2005/8/layout/radial5"/>
    <dgm:cxn modelId="{CCA43549-49CE-402F-9ED1-472B2E9F7204}" type="presOf" srcId="{C4739F48-97A8-47B9-BB82-A8DC5500BA3A}" destId="{5B95D326-8799-41DF-9963-130ED4DA0758}" srcOrd="0" destOrd="0" presId="urn:microsoft.com/office/officeart/2005/8/layout/radial5"/>
    <dgm:cxn modelId="{A52E25FD-615D-4C83-8B16-6A481CF4E40D}" type="presOf" srcId="{E8B04122-4613-429D-B735-CD8C802E8358}" destId="{935D8781-E597-4333-ABA4-E54AA9D8A7C0}" srcOrd="1" destOrd="0" presId="urn:microsoft.com/office/officeart/2005/8/layout/radial5"/>
    <dgm:cxn modelId="{0AC2D1B6-AA2F-4DAC-BA2C-6E90857DE25F}" type="presOf" srcId="{8823F30D-B3FD-46BC-9147-C7DC2012AF61}" destId="{BDD319A9-53D1-4F62-A22C-3CE31039343A}" srcOrd="1" destOrd="0" presId="urn:microsoft.com/office/officeart/2005/8/layout/radial5"/>
    <dgm:cxn modelId="{5D248228-85B1-4F09-89E1-65C48BA6FCA3}" type="presOf" srcId="{1ED79BD3-59B0-4D2B-ACD2-35AABC8B0140}" destId="{6BBDE888-81E2-462A-A683-BFAFAF0D925E}" srcOrd="1" destOrd="0" presId="urn:microsoft.com/office/officeart/2005/8/layout/radial5"/>
    <dgm:cxn modelId="{52DF9D2E-43BD-4DBB-81EA-36AEABFFD7EB}" srcId="{A9B1338F-8AA6-49DD-84A0-8A311AF7A175}" destId="{C4739F48-97A8-47B9-BB82-A8DC5500BA3A}" srcOrd="0" destOrd="0" parTransId="{839BE30F-D4A4-40AA-9537-806CA2BA7518}" sibTransId="{BA0C7AE1-2D35-4E6B-8F52-4800228768EC}"/>
    <dgm:cxn modelId="{DFE10BC0-00B0-40EE-8142-35561386B8B6}" type="presOf" srcId="{6CECADD6-0616-40B7-B458-CD190876D1EB}" destId="{E4E1BD69-71C1-4DFD-98DE-263C45720F74}" srcOrd="0" destOrd="0" presId="urn:microsoft.com/office/officeart/2005/8/layout/radial5"/>
    <dgm:cxn modelId="{7C7C5894-F388-4A91-9C8E-03890BE420B2}" type="presOf" srcId="{E896848B-9422-4F70-937F-C8C615F69CFD}" destId="{2039FE9B-6E23-442E-9B09-EAD1D8D1BF39}" srcOrd="0" destOrd="0" presId="urn:microsoft.com/office/officeart/2005/8/layout/radial5"/>
    <dgm:cxn modelId="{7F160D12-E4C9-4173-BF8A-C483E31487C2}" srcId="{C4739F48-97A8-47B9-BB82-A8DC5500BA3A}" destId="{0AB610C9-F5EC-483E-B549-8A19D1B1D3AC}" srcOrd="4" destOrd="0" parTransId="{8823F30D-B3FD-46BC-9147-C7DC2012AF61}" sibTransId="{9E75D833-7DDE-439E-A8BF-B10D7755E465}"/>
    <dgm:cxn modelId="{43C962A0-88E3-4E84-B7DF-69AFF6F2AD46}" type="presOf" srcId="{E8B04122-4613-429D-B735-CD8C802E8358}" destId="{09726202-D2F7-4806-91AC-4E89025130A7}" srcOrd="0" destOrd="0" presId="urn:microsoft.com/office/officeart/2005/8/layout/radial5"/>
    <dgm:cxn modelId="{92C98F2A-98A5-44AE-B9BC-EAA1D4320A76}" type="presOf" srcId="{4D66EBC2-82EF-45F9-9162-D3FD34D4DDCA}" destId="{CFF22265-51BE-4C47-8E17-F9E9BDC373C5}" srcOrd="0" destOrd="0" presId="urn:microsoft.com/office/officeart/2005/8/layout/radial5"/>
    <dgm:cxn modelId="{EACD2E29-E79E-401A-966B-6C411A651E23}" srcId="{C4739F48-97A8-47B9-BB82-A8DC5500BA3A}" destId="{7E53C0AF-9132-4387-B7D8-4E96F223DDC5}" srcOrd="1" destOrd="0" parTransId="{A906CF6E-F140-421A-B268-1B9524C1FB5B}" sibTransId="{5AF711BA-2927-4E7A-BA2C-13ACB0BAAEF6}"/>
    <dgm:cxn modelId="{B796A1D0-3834-4467-BBE6-E88EB0F532C1}" type="presOf" srcId="{E949D3D3-08D1-4BF5-98DD-F699C36A5CC6}" destId="{7C6CCA4B-4DC6-4737-B11B-01EBB865E48B}" srcOrd="1" destOrd="0" presId="urn:microsoft.com/office/officeart/2005/8/layout/radial5"/>
    <dgm:cxn modelId="{DB40E8DE-CCAF-474D-BC08-C3A9DBEC1E3F}" type="presOf" srcId="{A906CF6E-F140-421A-B268-1B9524C1FB5B}" destId="{E0A29922-6093-412E-B371-5A5645330B2A}" srcOrd="1" destOrd="0" presId="urn:microsoft.com/office/officeart/2005/8/layout/radial5"/>
    <dgm:cxn modelId="{AC0E9F2D-C52D-4950-B96F-745C6501CD30}" type="presOf" srcId="{A906CF6E-F140-421A-B268-1B9524C1FB5B}" destId="{E30F6601-6A20-4F14-9CBE-1EE6444D4321}" srcOrd="0" destOrd="0" presId="urn:microsoft.com/office/officeart/2005/8/layout/radial5"/>
    <dgm:cxn modelId="{7E6588E2-DEF3-4655-A0C5-56E41862D665}" srcId="{C4739F48-97A8-47B9-BB82-A8DC5500BA3A}" destId="{CD9675EB-618C-4BB9-A695-FA1BBE77844F}" srcOrd="8" destOrd="0" parTransId="{E949D3D3-08D1-4BF5-98DD-F699C36A5CC6}" sibTransId="{8CCAE4FC-49C3-40BD-AA9D-43E3DC524B95}"/>
    <dgm:cxn modelId="{B104F7B8-5FAF-4C7B-8E19-A95EFD68B44B}" type="presOf" srcId="{AA905F18-C742-4DB1-AFD8-CC2C036477EC}" destId="{9194CA1D-B02D-46EC-9AB2-A149EDC5F313}" srcOrd="0" destOrd="0" presId="urn:microsoft.com/office/officeart/2005/8/layout/radial5"/>
    <dgm:cxn modelId="{16F9FFF1-95CA-4927-8A25-CD892DFF935B}" srcId="{C4739F48-97A8-47B9-BB82-A8DC5500BA3A}" destId="{64243BE2-93D0-4D1D-9065-DB6B987EA982}" srcOrd="7" destOrd="0" parTransId="{1ED79BD3-59B0-4D2B-ACD2-35AABC8B0140}" sibTransId="{E9D184D5-FD6F-4441-BC34-EF3CE3FCD3C0}"/>
    <dgm:cxn modelId="{56C3AB15-A4F7-47D1-B8E5-D5AFDC2E6248}" type="presOf" srcId="{7E53C0AF-9132-4387-B7D8-4E96F223DDC5}" destId="{08EB6354-7969-4746-9935-369ED008EF88}" srcOrd="0" destOrd="0" presId="urn:microsoft.com/office/officeart/2005/8/layout/radial5"/>
    <dgm:cxn modelId="{4AB3D7B1-72A1-4D92-9078-8D2B075E1951}" srcId="{C4739F48-97A8-47B9-BB82-A8DC5500BA3A}" destId="{6CECADD6-0616-40B7-B458-CD190876D1EB}" srcOrd="2" destOrd="0" parTransId="{AA905F18-C742-4DB1-AFD8-CC2C036477EC}" sibTransId="{80DCB435-39C7-49F6-8950-E1EF25D9E9BB}"/>
    <dgm:cxn modelId="{8FD6F401-BDAC-42AE-BA9A-542937C01A74}" srcId="{C4739F48-97A8-47B9-BB82-A8DC5500BA3A}" destId="{4D66EBC2-82EF-45F9-9162-D3FD34D4DDCA}" srcOrd="5" destOrd="0" parTransId="{E896848B-9422-4F70-937F-C8C615F69CFD}" sibTransId="{2454CBE1-EAE5-40A7-A0FF-C7BB642BEBD6}"/>
    <dgm:cxn modelId="{9C72EB55-8712-44DB-B71A-A38DE94980BC}" srcId="{C4739F48-97A8-47B9-BB82-A8DC5500BA3A}" destId="{C610B156-B17E-47C8-A1BE-62AAB168AF49}" srcOrd="6" destOrd="0" parTransId="{E8B04122-4613-429D-B735-CD8C802E8358}" sibTransId="{B9C47BF7-2269-40F5-BBE8-A507D9C4536D}"/>
    <dgm:cxn modelId="{649000A6-F633-478D-8BB9-540468C5855A}" type="presOf" srcId="{738128A8-8072-49AC-87B8-2736E6D7F470}" destId="{26CB1781-7A0C-4659-9A71-328956B4ABC4}" srcOrd="1" destOrd="0" presId="urn:microsoft.com/office/officeart/2005/8/layout/radial5"/>
    <dgm:cxn modelId="{2712FC69-0871-49F3-94CD-36A50204AEC6}" type="presOf" srcId="{E949D3D3-08D1-4BF5-98DD-F699C36A5CC6}" destId="{9A2BCA58-A5B5-4DC6-AA64-1DA10ED95634}" srcOrd="0" destOrd="0" presId="urn:microsoft.com/office/officeart/2005/8/layout/radial5"/>
    <dgm:cxn modelId="{BB12D1D7-C8FB-452C-8011-D5EC2598D167}" type="presOf" srcId="{AA905F18-C742-4DB1-AFD8-CC2C036477EC}" destId="{66220442-AE18-4525-9EA8-24F43AE297AA}" srcOrd="1" destOrd="0" presId="urn:microsoft.com/office/officeart/2005/8/layout/radial5"/>
    <dgm:cxn modelId="{A6E604E0-AE72-44DD-8E3B-BCA467D57381}" type="presOf" srcId="{D502F8DE-7CCF-4B94-9914-905A041D2C69}" destId="{EE05FC80-0DA0-405E-BA6C-BD3DAE855447}" srcOrd="0" destOrd="0" presId="urn:microsoft.com/office/officeart/2005/8/layout/radial5"/>
    <dgm:cxn modelId="{A6432FA3-6FB5-4511-AC26-3B32464B6C06}" srcId="{C4739F48-97A8-47B9-BB82-A8DC5500BA3A}" destId="{FF00173F-8413-4C41-8FBC-C97EBB65A7B1}" srcOrd="3" destOrd="0" parTransId="{B82F2B3D-F354-4CC3-B494-006AD72B1826}" sibTransId="{0079A36C-FD8D-4EF7-9D0B-ECB450DD9AC4}"/>
    <dgm:cxn modelId="{FBD227F0-9485-4A97-BD2D-363DC5F983C2}" type="presOf" srcId="{64243BE2-93D0-4D1D-9065-DB6B987EA982}" destId="{F50ADE40-E4C4-4C2F-B7ED-0621565D79D6}" srcOrd="0" destOrd="0" presId="urn:microsoft.com/office/officeart/2005/8/layout/radial5"/>
    <dgm:cxn modelId="{457DD9A6-A98C-4CE8-B94C-04E89D21A53A}" type="presOf" srcId="{CD9675EB-618C-4BB9-A695-FA1BBE77844F}" destId="{BB5E5395-A558-46FE-85B6-2CABE054674F}" srcOrd="0" destOrd="0" presId="urn:microsoft.com/office/officeart/2005/8/layout/radial5"/>
    <dgm:cxn modelId="{DAB28389-493D-458D-AB96-FFE77748F1A0}" type="presOf" srcId="{B82F2B3D-F354-4CC3-B494-006AD72B1826}" destId="{7BD02EAE-853D-4EA0-8203-49FF475102F2}" srcOrd="1" destOrd="0" presId="urn:microsoft.com/office/officeart/2005/8/layout/radial5"/>
    <dgm:cxn modelId="{D1E5E04B-9725-4724-99CB-4304B8C8E298}" type="presOf" srcId="{0AB610C9-F5EC-483E-B549-8A19D1B1D3AC}" destId="{E279AB1E-F607-4A48-AD73-BF076FA6A1B8}" srcOrd="0" destOrd="0" presId="urn:microsoft.com/office/officeart/2005/8/layout/radial5"/>
    <dgm:cxn modelId="{18C0CC41-5625-4086-BC43-A594C04E2529}" type="presOf" srcId="{A9B1338F-8AA6-49DD-84A0-8A311AF7A175}" destId="{8AF4BD87-4BCE-4F2B-99B5-1A03D277A485}" srcOrd="0" destOrd="0" presId="urn:microsoft.com/office/officeart/2005/8/layout/radial5"/>
    <dgm:cxn modelId="{3BC833FF-8D4E-4019-91B7-AE6AB7E91DE1}" type="presOf" srcId="{B82F2B3D-F354-4CC3-B494-006AD72B1826}" destId="{1863CA4E-A260-4396-8750-2FA91032F998}" srcOrd="0" destOrd="0" presId="urn:microsoft.com/office/officeart/2005/8/layout/radial5"/>
    <dgm:cxn modelId="{689F5D24-41CA-4D1C-B0B3-7493A56FC608}" type="presOf" srcId="{FF00173F-8413-4C41-8FBC-C97EBB65A7B1}" destId="{8784895E-BAF8-4DF4-AA0D-3A9D7D404329}" srcOrd="0" destOrd="0" presId="urn:microsoft.com/office/officeart/2005/8/layout/radial5"/>
    <dgm:cxn modelId="{4A607E26-8987-4287-96A5-44FCDE53154C}" type="presOf" srcId="{8823F30D-B3FD-46BC-9147-C7DC2012AF61}" destId="{6FAA3FF7-EC27-47E5-9F59-309AA8B7D2D3}" srcOrd="0" destOrd="0" presId="urn:microsoft.com/office/officeart/2005/8/layout/radial5"/>
    <dgm:cxn modelId="{C90FCE0B-7439-4711-AAA7-65AFADE6A8B7}" type="presOf" srcId="{1ED79BD3-59B0-4D2B-ACD2-35AABC8B0140}" destId="{DEF41DC8-D0A2-43DB-94F7-CC8FE1A6CA53}" srcOrd="0" destOrd="0" presId="urn:microsoft.com/office/officeart/2005/8/layout/radial5"/>
    <dgm:cxn modelId="{E7E752A4-57B9-46DD-AD61-660B53EF7BAF}" type="presOf" srcId="{738128A8-8072-49AC-87B8-2736E6D7F470}" destId="{9FE88AB1-D3EF-460F-B19A-1B09B630E021}" srcOrd="0" destOrd="0" presId="urn:microsoft.com/office/officeart/2005/8/layout/radial5"/>
    <dgm:cxn modelId="{33DF44D1-843C-4486-97C1-1912132F0027}" srcId="{C4739F48-97A8-47B9-BB82-A8DC5500BA3A}" destId="{D502F8DE-7CCF-4B94-9914-905A041D2C69}" srcOrd="0" destOrd="0" parTransId="{738128A8-8072-49AC-87B8-2736E6D7F470}" sibTransId="{0A87351C-D82A-4A71-A312-092193D7799A}"/>
    <dgm:cxn modelId="{5C4EA514-EA72-40D3-AE0B-BE574346D83F}" type="presParOf" srcId="{8AF4BD87-4BCE-4F2B-99B5-1A03D277A485}" destId="{5B95D326-8799-41DF-9963-130ED4DA0758}" srcOrd="0" destOrd="0" presId="urn:microsoft.com/office/officeart/2005/8/layout/radial5"/>
    <dgm:cxn modelId="{731E4F4B-C361-45E9-AA5A-B9CA594DA33C}" type="presParOf" srcId="{8AF4BD87-4BCE-4F2B-99B5-1A03D277A485}" destId="{9FE88AB1-D3EF-460F-B19A-1B09B630E021}" srcOrd="1" destOrd="0" presId="urn:microsoft.com/office/officeart/2005/8/layout/radial5"/>
    <dgm:cxn modelId="{9067B597-9BFD-48EA-8AED-CCC10C6C07F9}" type="presParOf" srcId="{9FE88AB1-D3EF-460F-B19A-1B09B630E021}" destId="{26CB1781-7A0C-4659-9A71-328956B4ABC4}" srcOrd="0" destOrd="0" presId="urn:microsoft.com/office/officeart/2005/8/layout/radial5"/>
    <dgm:cxn modelId="{E8552A91-5914-490C-8F0E-329060C06724}" type="presParOf" srcId="{8AF4BD87-4BCE-4F2B-99B5-1A03D277A485}" destId="{EE05FC80-0DA0-405E-BA6C-BD3DAE855447}" srcOrd="2" destOrd="0" presId="urn:microsoft.com/office/officeart/2005/8/layout/radial5"/>
    <dgm:cxn modelId="{27C0EE5C-3A42-400F-ADE0-C407BD51DAD8}" type="presParOf" srcId="{8AF4BD87-4BCE-4F2B-99B5-1A03D277A485}" destId="{E30F6601-6A20-4F14-9CBE-1EE6444D4321}" srcOrd="3" destOrd="0" presId="urn:microsoft.com/office/officeart/2005/8/layout/radial5"/>
    <dgm:cxn modelId="{D7B80A33-8373-40C6-A877-47431EA571A5}" type="presParOf" srcId="{E30F6601-6A20-4F14-9CBE-1EE6444D4321}" destId="{E0A29922-6093-412E-B371-5A5645330B2A}" srcOrd="0" destOrd="0" presId="urn:microsoft.com/office/officeart/2005/8/layout/radial5"/>
    <dgm:cxn modelId="{85BDE87B-1F9E-43EB-B0DF-9EB8AE7EBD90}" type="presParOf" srcId="{8AF4BD87-4BCE-4F2B-99B5-1A03D277A485}" destId="{08EB6354-7969-4746-9935-369ED008EF88}" srcOrd="4" destOrd="0" presId="urn:microsoft.com/office/officeart/2005/8/layout/radial5"/>
    <dgm:cxn modelId="{4D591A68-E1D7-4F31-8364-C7017535E17C}" type="presParOf" srcId="{8AF4BD87-4BCE-4F2B-99B5-1A03D277A485}" destId="{9194CA1D-B02D-46EC-9AB2-A149EDC5F313}" srcOrd="5" destOrd="0" presId="urn:microsoft.com/office/officeart/2005/8/layout/radial5"/>
    <dgm:cxn modelId="{76FB7FA7-06E8-41E3-816E-D5BE002D455A}" type="presParOf" srcId="{9194CA1D-B02D-46EC-9AB2-A149EDC5F313}" destId="{66220442-AE18-4525-9EA8-24F43AE297AA}" srcOrd="0" destOrd="0" presId="urn:microsoft.com/office/officeart/2005/8/layout/radial5"/>
    <dgm:cxn modelId="{BD4E5821-5DF4-4F61-9B63-AA92ABE30E37}" type="presParOf" srcId="{8AF4BD87-4BCE-4F2B-99B5-1A03D277A485}" destId="{E4E1BD69-71C1-4DFD-98DE-263C45720F74}" srcOrd="6" destOrd="0" presId="urn:microsoft.com/office/officeart/2005/8/layout/radial5"/>
    <dgm:cxn modelId="{BB51AE69-6747-46CA-8FD5-0A8708A4E51A}" type="presParOf" srcId="{8AF4BD87-4BCE-4F2B-99B5-1A03D277A485}" destId="{1863CA4E-A260-4396-8750-2FA91032F998}" srcOrd="7" destOrd="0" presId="urn:microsoft.com/office/officeart/2005/8/layout/radial5"/>
    <dgm:cxn modelId="{27EAF278-72B2-4DB1-862C-1598D0DB46CA}" type="presParOf" srcId="{1863CA4E-A260-4396-8750-2FA91032F998}" destId="{7BD02EAE-853D-4EA0-8203-49FF475102F2}" srcOrd="0" destOrd="0" presId="urn:microsoft.com/office/officeart/2005/8/layout/radial5"/>
    <dgm:cxn modelId="{91E4CE3F-2F7A-43F0-AC43-5F0F1724E05F}" type="presParOf" srcId="{8AF4BD87-4BCE-4F2B-99B5-1A03D277A485}" destId="{8784895E-BAF8-4DF4-AA0D-3A9D7D404329}" srcOrd="8" destOrd="0" presId="urn:microsoft.com/office/officeart/2005/8/layout/radial5"/>
    <dgm:cxn modelId="{E9747413-C208-42D9-8F0B-603D2442D63C}" type="presParOf" srcId="{8AF4BD87-4BCE-4F2B-99B5-1A03D277A485}" destId="{6FAA3FF7-EC27-47E5-9F59-309AA8B7D2D3}" srcOrd="9" destOrd="0" presId="urn:microsoft.com/office/officeart/2005/8/layout/radial5"/>
    <dgm:cxn modelId="{F0038EB8-6B81-4226-BC58-4ABD21CB3A22}" type="presParOf" srcId="{6FAA3FF7-EC27-47E5-9F59-309AA8B7D2D3}" destId="{BDD319A9-53D1-4F62-A22C-3CE31039343A}" srcOrd="0" destOrd="0" presId="urn:microsoft.com/office/officeart/2005/8/layout/radial5"/>
    <dgm:cxn modelId="{49EE8FBD-49A7-4AC0-BD4C-67633DE45290}" type="presParOf" srcId="{8AF4BD87-4BCE-4F2B-99B5-1A03D277A485}" destId="{E279AB1E-F607-4A48-AD73-BF076FA6A1B8}" srcOrd="10" destOrd="0" presId="urn:microsoft.com/office/officeart/2005/8/layout/radial5"/>
    <dgm:cxn modelId="{5379B124-EF99-481C-9CF2-374191E85AE6}" type="presParOf" srcId="{8AF4BD87-4BCE-4F2B-99B5-1A03D277A485}" destId="{2039FE9B-6E23-442E-9B09-EAD1D8D1BF39}" srcOrd="11" destOrd="0" presId="urn:microsoft.com/office/officeart/2005/8/layout/radial5"/>
    <dgm:cxn modelId="{0A32F9EB-5BA3-45E7-809F-A4E7209C91ED}" type="presParOf" srcId="{2039FE9B-6E23-442E-9B09-EAD1D8D1BF39}" destId="{306782FD-4665-4251-87D8-A9D5CD44AE21}" srcOrd="0" destOrd="0" presId="urn:microsoft.com/office/officeart/2005/8/layout/radial5"/>
    <dgm:cxn modelId="{29548ECB-1169-4BB9-A614-4D5D3FF375B1}" type="presParOf" srcId="{8AF4BD87-4BCE-4F2B-99B5-1A03D277A485}" destId="{CFF22265-51BE-4C47-8E17-F9E9BDC373C5}" srcOrd="12" destOrd="0" presId="urn:microsoft.com/office/officeart/2005/8/layout/radial5"/>
    <dgm:cxn modelId="{E76117F0-B83B-4714-AA59-C310637CA242}" type="presParOf" srcId="{8AF4BD87-4BCE-4F2B-99B5-1A03D277A485}" destId="{09726202-D2F7-4806-91AC-4E89025130A7}" srcOrd="13" destOrd="0" presId="urn:microsoft.com/office/officeart/2005/8/layout/radial5"/>
    <dgm:cxn modelId="{CD83D3D8-0B26-421B-9710-893AA2E1D984}" type="presParOf" srcId="{09726202-D2F7-4806-91AC-4E89025130A7}" destId="{935D8781-E597-4333-ABA4-E54AA9D8A7C0}" srcOrd="0" destOrd="0" presId="urn:microsoft.com/office/officeart/2005/8/layout/radial5"/>
    <dgm:cxn modelId="{4B423399-2A19-4F6D-9677-AA97C5A57CEE}" type="presParOf" srcId="{8AF4BD87-4BCE-4F2B-99B5-1A03D277A485}" destId="{5972325C-28AD-418B-A429-02543BFA1104}" srcOrd="14" destOrd="0" presId="urn:microsoft.com/office/officeart/2005/8/layout/radial5"/>
    <dgm:cxn modelId="{981BA3B5-69C7-4D82-9EB5-69FA27FB4996}" type="presParOf" srcId="{8AF4BD87-4BCE-4F2B-99B5-1A03D277A485}" destId="{DEF41DC8-D0A2-43DB-94F7-CC8FE1A6CA53}" srcOrd="15" destOrd="0" presId="urn:microsoft.com/office/officeart/2005/8/layout/radial5"/>
    <dgm:cxn modelId="{8C414909-7383-4091-ABFF-4C6C9145B1EB}" type="presParOf" srcId="{DEF41DC8-D0A2-43DB-94F7-CC8FE1A6CA53}" destId="{6BBDE888-81E2-462A-A683-BFAFAF0D925E}" srcOrd="0" destOrd="0" presId="urn:microsoft.com/office/officeart/2005/8/layout/radial5"/>
    <dgm:cxn modelId="{7364455C-A774-40F7-839B-035528A0E2A0}" type="presParOf" srcId="{8AF4BD87-4BCE-4F2B-99B5-1A03D277A485}" destId="{F50ADE40-E4C4-4C2F-B7ED-0621565D79D6}" srcOrd="16" destOrd="0" presId="urn:microsoft.com/office/officeart/2005/8/layout/radial5"/>
    <dgm:cxn modelId="{EACF26B4-E038-410D-B03C-955138C621DF}" type="presParOf" srcId="{8AF4BD87-4BCE-4F2B-99B5-1A03D277A485}" destId="{9A2BCA58-A5B5-4DC6-AA64-1DA10ED95634}" srcOrd="17" destOrd="0" presId="urn:microsoft.com/office/officeart/2005/8/layout/radial5"/>
    <dgm:cxn modelId="{232ADC05-FC5F-4563-8D56-CE4D0EA1324B}" type="presParOf" srcId="{9A2BCA58-A5B5-4DC6-AA64-1DA10ED95634}" destId="{7C6CCA4B-4DC6-4737-B11B-01EBB865E48B}" srcOrd="0" destOrd="0" presId="urn:microsoft.com/office/officeart/2005/8/layout/radial5"/>
    <dgm:cxn modelId="{CA843543-5720-42A5-9432-2164714318B9}" type="presParOf" srcId="{8AF4BD87-4BCE-4F2B-99B5-1A03D277A485}" destId="{BB5E5395-A558-46FE-85B6-2CABE054674F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0F1AA6-88DF-48B0-A63F-24FE9175901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FF6D2F-7F06-4685-87D7-C78FC501E5A5}">
      <dgm:prSet phldrT="[Text]"/>
      <dgm:spPr/>
      <dgm:t>
        <a:bodyPr/>
        <a:lstStyle/>
        <a:p>
          <a:r>
            <a:rPr lang="en-US" dirty="0" err="1" smtClean="0"/>
            <a:t>যান্ত্রিক</a:t>
          </a:r>
          <a:r>
            <a:rPr lang="en-US" dirty="0" smtClean="0"/>
            <a:t> </a:t>
          </a:r>
          <a:r>
            <a:rPr lang="en-US" dirty="0" err="1" smtClean="0"/>
            <a:t>শক্তি</a:t>
          </a:r>
          <a:endParaRPr lang="en-US" dirty="0"/>
        </a:p>
      </dgm:t>
    </dgm:pt>
    <dgm:pt modelId="{938FD238-6F59-4CA1-883A-D689483CACB9}" type="parTrans" cxnId="{CD93A515-82F7-4DAB-8AD7-B9015406E871}">
      <dgm:prSet/>
      <dgm:spPr/>
      <dgm:t>
        <a:bodyPr/>
        <a:lstStyle/>
        <a:p>
          <a:endParaRPr lang="en-US"/>
        </a:p>
      </dgm:t>
    </dgm:pt>
    <dgm:pt modelId="{A6D58951-4FCB-4B78-BFE4-F52A2BA30E8B}" type="sibTrans" cxnId="{CD93A515-82F7-4DAB-8AD7-B9015406E871}">
      <dgm:prSet/>
      <dgm:spPr/>
      <dgm:t>
        <a:bodyPr/>
        <a:lstStyle/>
        <a:p>
          <a:endParaRPr lang="en-US"/>
        </a:p>
      </dgm:t>
    </dgm:pt>
    <dgm:pt modelId="{F20ED34C-A6A3-4491-87DE-E89E3332FFD2}">
      <dgm:prSet phldrT="[Text]"/>
      <dgm:spPr/>
      <dgm:t>
        <a:bodyPr/>
        <a:lstStyle/>
        <a:p>
          <a:r>
            <a:rPr lang="en-US" dirty="0" err="1" smtClean="0"/>
            <a:t>বিভব</a:t>
          </a:r>
          <a:r>
            <a:rPr lang="en-US" dirty="0" smtClean="0"/>
            <a:t> </a:t>
          </a:r>
          <a:r>
            <a:rPr lang="en-US" dirty="0" err="1" smtClean="0"/>
            <a:t>শক্তি</a:t>
          </a:r>
          <a:endParaRPr lang="en-US" dirty="0"/>
        </a:p>
      </dgm:t>
    </dgm:pt>
    <dgm:pt modelId="{C3D5617A-AB6D-49B1-934B-21FB3E609B66}" type="parTrans" cxnId="{1C45188C-00B8-400A-B6C4-53428A2BF8BC}">
      <dgm:prSet/>
      <dgm:spPr/>
      <dgm:t>
        <a:bodyPr/>
        <a:lstStyle/>
        <a:p>
          <a:endParaRPr lang="en-US"/>
        </a:p>
      </dgm:t>
    </dgm:pt>
    <dgm:pt modelId="{3BB6F8DF-750B-41CF-95D7-635F910724E5}" type="sibTrans" cxnId="{1C45188C-00B8-400A-B6C4-53428A2BF8BC}">
      <dgm:prSet/>
      <dgm:spPr/>
      <dgm:t>
        <a:bodyPr/>
        <a:lstStyle/>
        <a:p>
          <a:endParaRPr lang="en-US"/>
        </a:p>
      </dgm:t>
    </dgm:pt>
    <dgm:pt modelId="{A7D2C0C0-A02C-4EF3-9207-BFE0BB148D2B}">
      <dgm:prSet phldrT="[Text]"/>
      <dgm:spPr/>
      <dgm:t>
        <a:bodyPr/>
        <a:lstStyle/>
        <a:p>
          <a:r>
            <a:rPr lang="en-US" dirty="0" err="1" smtClean="0"/>
            <a:t>গতি</a:t>
          </a:r>
          <a:r>
            <a:rPr lang="en-US" dirty="0" smtClean="0"/>
            <a:t> </a:t>
          </a:r>
          <a:r>
            <a:rPr lang="en-US" dirty="0" err="1" smtClean="0"/>
            <a:t>শক্তি</a:t>
          </a:r>
          <a:endParaRPr lang="en-US" dirty="0"/>
        </a:p>
      </dgm:t>
    </dgm:pt>
    <dgm:pt modelId="{F89327B7-BDF7-4E04-9B57-F32B38832951}" type="parTrans" cxnId="{B9F11141-0862-45D0-A49C-DAA464A4712D}">
      <dgm:prSet/>
      <dgm:spPr/>
      <dgm:t>
        <a:bodyPr/>
        <a:lstStyle/>
        <a:p>
          <a:endParaRPr lang="en-US"/>
        </a:p>
      </dgm:t>
    </dgm:pt>
    <dgm:pt modelId="{F22649CD-6E1E-4FEC-AE76-3BE519B64977}" type="sibTrans" cxnId="{B9F11141-0862-45D0-A49C-DAA464A4712D}">
      <dgm:prSet/>
      <dgm:spPr/>
      <dgm:t>
        <a:bodyPr/>
        <a:lstStyle/>
        <a:p>
          <a:endParaRPr lang="en-US"/>
        </a:p>
      </dgm:t>
    </dgm:pt>
    <dgm:pt modelId="{EA2D2C76-3107-4D9B-968B-9EE1559B31B4}" type="pres">
      <dgm:prSet presAssocID="{DE0F1AA6-88DF-48B0-A63F-24FE9175901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AB1E3A-96D2-45C2-AAD7-8EDD46F514D7}" type="pres">
      <dgm:prSet presAssocID="{A6FF6D2F-7F06-4685-87D7-C78FC501E5A5}" presName="root1" presStyleCnt="0"/>
      <dgm:spPr/>
    </dgm:pt>
    <dgm:pt modelId="{FEE3E43C-9175-4E17-A30D-9848A8923EB8}" type="pres">
      <dgm:prSet presAssocID="{A6FF6D2F-7F06-4685-87D7-C78FC501E5A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92309A-85BA-49CA-99C5-920A80621948}" type="pres">
      <dgm:prSet presAssocID="{A6FF6D2F-7F06-4685-87D7-C78FC501E5A5}" presName="level2hierChild" presStyleCnt="0"/>
      <dgm:spPr/>
    </dgm:pt>
    <dgm:pt modelId="{496F014C-EC14-4F05-BAF6-6CCE96130EBA}" type="pres">
      <dgm:prSet presAssocID="{C3D5617A-AB6D-49B1-934B-21FB3E609B66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85339756-EAE6-43CB-926E-3958EABC380F}" type="pres">
      <dgm:prSet presAssocID="{C3D5617A-AB6D-49B1-934B-21FB3E609B66}" presName="connTx" presStyleLbl="parChTrans1D2" presStyleIdx="0" presStyleCnt="2"/>
      <dgm:spPr/>
      <dgm:t>
        <a:bodyPr/>
        <a:lstStyle/>
        <a:p>
          <a:endParaRPr lang="en-US"/>
        </a:p>
      </dgm:t>
    </dgm:pt>
    <dgm:pt modelId="{163C08BC-BFD8-4E18-86C4-73B87025EE50}" type="pres">
      <dgm:prSet presAssocID="{F20ED34C-A6A3-4491-87DE-E89E3332FFD2}" presName="root2" presStyleCnt="0"/>
      <dgm:spPr/>
    </dgm:pt>
    <dgm:pt modelId="{864770E9-2A4E-40EA-8B91-5E97B729AADE}" type="pres">
      <dgm:prSet presAssocID="{F20ED34C-A6A3-4491-87DE-E89E3332FFD2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55AD4C-AEA6-44C1-B06F-75CA08DF26D1}" type="pres">
      <dgm:prSet presAssocID="{F20ED34C-A6A3-4491-87DE-E89E3332FFD2}" presName="level3hierChild" presStyleCnt="0"/>
      <dgm:spPr/>
    </dgm:pt>
    <dgm:pt modelId="{F43931CA-F46A-4C12-9ACA-4BCD2FA91F13}" type="pres">
      <dgm:prSet presAssocID="{F89327B7-BDF7-4E04-9B57-F32B38832951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201E5D65-79B2-4FB0-8ACC-E280D963E2D0}" type="pres">
      <dgm:prSet presAssocID="{F89327B7-BDF7-4E04-9B57-F32B38832951}" presName="connTx" presStyleLbl="parChTrans1D2" presStyleIdx="1" presStyleCnt="2"/>
      <dgm:spPr/>
      <dgm:t>
        <a:bodyPr/>
        <a:lstStyle/>
        <a:p>
          <a:endParaRPr lang="en-US"/>
        </a:p>
      </dgm:t>
    </dgm:pt>
    <dgm:pt modelId="{FABE6C9F-8EB8-41BE-9FBA-6EC06D32174A}" type="pres">
      <dgm:prSet presAssocID="{A7D2C0C0-A02C-4EF3-9207-BFE0BB148D2B}" presName="root2" presStyleCnt="0"/>
      <dgm:spPr/>
    </dgm:pt>
    <dgm:pt modelId="{D45F2358-C060-4117-9DA0-B7806AC826D3}" type="pres">
      <dgm:prSet presAssocID="{A7D2C0C0-A02C-4EF3-9207-BFE0BB148D2B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129135-BAAA-4EB0-BEB4-104965A7AB2D}" type="pres">
      <dgm:prSet presAssocID="{A7D2C0C0-A02C-4EF3-9207-BFE0BB148D2B}" presName="level3hierChild" presStyleCnt="0"/>
      <dgm:spPr/>
    </dgm:pt>
  </dgm:ptLst>
  <dgm:cxnLst>
    <dgm:cxn modelId="{1ECF60FC-9302-4A6C-8F04-765DC81D6CB1}" type="presOf" srcId="{A6FF6D2F-7F06-4685-87D7-C78FC501E5A5}" destId="{FEE3E43C-9175-4E17-A30D-9848A8923EB8}" srcOrd="0" destOrd="0" presId="urn:microsoft.com/office/officeart/2005/8/layout/hierarchy2"/>
    <dgm:cxn modelId="{C0E02097-3E75-4BC6-A454-1795F0C3B25B}" type="presOf" srcId="{F89327B7-BDF7-4E04-9B57-F32B38832951}" destId="{201E5D65-79B2-4FB0-8ACC-E280D963E2D0}" srcOrd="1" destOrd="0" presId="urn:microsoft.com/office/officeart/2005/8/layout/hierarchy2"/>
    <dgm:cxn modelId="{C26F1049-8E93-4832-B1CE-E0B58900B22D}" type="presOf" srcId="{C3D5617A-AB6D-49B1-934B-21FB3E609B66}" destId="{85339756-EAE6-43CB-926E-3958EABC380F}" srcOrd="1" destOrd="0" presId="urn:microsoft.com/office/officeart/2005/8/layout/hierarchy2"/>
    <dgm:cxn modelId="{4ACD1E8F-49C8-4E22-917C-1B3BA809450D}" type="presOf" srcId="{DE0F1AA6-88DF-48B0-A63F-24FE91759017}" destId="{EA2D2C76-3107-4D9B-968B-9EE1559B31B4}" srcOrd="0" destOrd="0" presId="urn:microsoft.com/office/officeart/2005/8/layout/hierarchy2"/>
    <dgm:cxn modelId="{811C9A4F-0FDC-4F8C-9691-132070CAC7A0}" type="presOf" srcId="{C3D5617A-AB6D-49B1-934B-21FB3E609B66}" destId="{496F014C-EC14-4F05-BAF6-6CCE96130EBA}" srcOrd="0" destOrd="0" presId="urn:microsoft.com/office/officeart/2005/8/layout/hierarchy2"/>
    <dgm:cxn modelId="{CD93A515-82F7-4DAB-8AD7-B9015406E871}" srcId="{DE0F1AA6-88DF-48B0-A63F-24FE91759017}" destId="{A6FF6D2F-7F06-4685-87D7-C78FC501E5A5}" srcOrd="0" destOrd="0" parTransId="{938FD238-6F59-4CA1-883A-D689483CACB9}" sibTransId="{A6D58951-4FCB-4B78-BFE4-F52A2BA30E8B}"/>
    <dgm:cxn modelId="{1C45188C-00B8-400A-B6C4-53428A2BF8BC}" srcId="{A6FF6D2F-7F06-4685-87D7-C78FC501E5A5}" destId="{F20ED34C-A6A3-4491-87DE-E89E3332FFD2}" srcOrd="0" destOrd="0" parTransId="{C3D5617A-AB6D-49B1-934B-21FB3E609B66}" sibTransId="{3BB6F8DF-750B-41CF-95D7-635F910724E5}"/>
    <dgm:cxn modelId="{B010D4C5-DDF2-4BE1-809C-AA4C7DCC2ED2}" type="presOf" srcId="{F20ED34C-A6A3-4491-87DE-E89E3332FFD2}" destId="{864770E9-2A4E-40EA-8B91-5E97B729AADE}" srcOrd="0" destOrd="0" presId="urn:microsoft.com/office/officeart/2005/8/layout/hierarchy2"/>
    <dgm:cxn modelId="{D78A149E-D653-4F00-8E2C-3CB743A70EBB}" type="presOf" srcId="{A7D2C0C0-A02C-4EF3-9207-BFE0BB148D2B}" destId="{D45F2358-C060-4117-9DA0-B7806AC826D3}" srcOrd="0" destOrd="0" presId="urn:microsoft.com/office/officeart/2005/8/layout/hierarchy2"/>
    <dgm:cxn modelId="{B9F11141-0862-45D0-A49C-DAA464A4712D}" srcId="{A6FF6D2F-7F06-4685-87D7-C78FC501E5A5}" destId="{A7D2C0C0-A02C-4EF3-9207-BFE0BB148D2B}" srcOrd="1" destOrd="0" parTransId="{F89327B7-BDF7-4E04-9B57-F32B38832951}" sibTransId="{F22649CD-6E1E-4FEC-AE76-3BE519B64977}"/>
    <dgm:cxn modelId="{6779203A-71C0-4B8F-BD40-86FFC737B808}" type="presOf" srcId="{F89327B7-BDF7-4E04-9B57-F32B38832951}" destId="{F43931CA-F46A-4C12-9ACA-4BCD2FA91F13}" srcOrd="0" destOrd="0" presId="urn:microsoft.com/office/officeart/2005/8/layout/hierarchy2"/>
    <dgm:cxn modelId="{AF93CA25-A3D1-4010-8217-54ECD3267A6C}" type="presParOf" srcId="{EA2D2C76-3107-4D9B-968B-9EE1559B31B4}" destId="{21AB1E3A-96D2-45C2-AAD7-8EDD46F514D7}" srcOrd="0" destOrd="0" presId="urn:microsoft.com/office/officeart/2005/8/layout/hierarchy2"/>
    <dgm:cxn modelId="{07B6F2AC-B032-4839-AEEB-A42D177B8F79}" type="presParOf" srcId="{21AB1E3A-96D2-45C2-AAD7-8EDD46F514D7}" destId="{FEE3E43C-9175-4E17-A30D-9848A8923EB8}" srcOrd="0" destOrd="0" presId="urn:microsoft.com/office/officeart/2005/8/layout/hierarchy2"/>
    <dgm:cxn modelId="{C811ED0F-C836-4C53-8D57-615F515DE8E1}" type="presParOf" srcId="{21AB1E3A-96D2-45C2-AAD7-8EDD46F514D7}" destId="{9D92309A-85BA-49CA-99C5-920A80621948}" srcOrd="1" destOrd="0" presId="urn:microsoft.com/office/officeart/2005/8/layout/hierarchy2"/>
    <dgm:cxn modelId="{43025924-92F6-41F9-A4D8-1397A89CFF0D}" type="presParOf" srcId="{9D92309A-85BA-49CA-99C5-920A80621948}" destId="{496F014C-EC14-4F05-BAF6-6CCE96130EBA}" srcOrd="0" destOrd="0" presId="urn:microsoft.com/office/officeart/2005/8/layout/hierarchy2"/>
    <dgm:cxn modelId="{08F4622C-8C23-4D3F-9523-391BA98150CC}" type="presParOf" srcId="{496F014C-EC14-4F05-BAF6-6CCE96130EBA}" destId="{85339756-EAE6-43CB-926E-3958EABC380F}" srcOrd="0" destOrd="0" presId="urn:microsoft.com/office/officeart/2005/8/layout/hierarchy2"/>
    <dgm:cxn modelId="{756598EC-C35B-42C7-8C37-F85CFF1E4388}" type="presParOf" srcId="{9D92309A-85BA-49CA-99C5-920A80621948}" destId="{163C08BC-BFD8-4E18-86C4-73B87025EE50}" srcOrd="1" destOrd="0" presId="urn:microsoft.com/office/officeart/2005/8/layout/hierarchy2"/>
    <dgm:cxn modelId="{C7FA495B-663F-4DAF-8009-B2A8265A815A}" type="presParOf" srcId="{163C08BC-BFD8-4E18-86C4-73B87025EE50}" destId="{864770E9-2A4E-40EA-8B91-5E97B729AADE}" srcOrd="0" destOrd="0" presId="urn:microsoft.com/office/officeart/2005/8/layout/hierarchy2"/>
    <dgm:cxn modelId="{6A896791-4DC5-40C0-B7C5-F152DAF456A3}" type="presParOf" srcId="{163C08BC-BFD8-4E18-86C4-73B87025EE50}" destId="{1855AD4C-AEA6-44C1-B06F-75CA08DF26D1}" srcOrd="1" destOrd="0" presId="urn:microsoft.com/office/officeart/2005/8/layout/hierarchy2"/>
    <dgm:cxn modelId="{E3D40BC0-5394-4F83-B378-4BE9519E9136}" type="presParOf" srcId="{9D92309A-85BA-49CA-99C5-920A80621948}" destId="{F43931CA-F46A-4C12-9ACA-4BCD2FA91F13}" srcOrd="2" destOrd="0" presId="urn:microsoft.com/office/officeart/2005/8/layout/hierarchy2"/>
    <dgm:cxn modelId="{D04B5C01-2548-4444-86F6-F38DC751E7A2}" type="presParOf" srcId="{F43931CA-F46A-4C12-9ACA-4BCD2FA91F13}" destId="{201E5D65-79B2-4FB0-8ACC-E280D963E2D0}" srcOrd="0" destOrd="0" presId="urn:microsoft.com/office/officeart/2005/8/layout/hierarchy2"/>
    <dgm:cxn modelId="{542E0E49-FCC8-417B-B884-A55B594E1362}" type="presParOf" srcId="{9D92309A-85BA-49CA-99C5-920A80621948}" destId="{FABE6C9F-8EB8-41BE-9FBA-6EC06D32174A}" srcOrd="3" destOrd="0" presId="urn:microsoft.com/office/officeart/2005/8/layout/hierarchy2"/>
    <dgm:cxn modelId="{44DA9716-0EF3-4913-A299-10C90F52B34D}" type="presParOf" srcId="{FABE6C9F-8EB8-41BE-9FBA-6EC06D32174A}" destId="{D45F2358-C060-4117-9DA0-B7806AC826D3}" srcOrd="0" destOrd="0" presId="urn:microsoft.com/office/officeart/2005/8/layout/hierarchy2"/>
    <dgm:cxn modelId="{B0AFEB5D-4C17-4FF2-BDB6-C607E0DE2697}" type="presParOf" srcId="{FABE6C9F-8EB8-41BE-9FBA-6EC06D32174A}" destId="{3F129135-BAAA-4EB0-BEB4-104965A7AB2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5D326-8799-41DF-9963-130ED4DA0758}">
      <dsp:nvSpPr>
        <dsp:cNvPr id="0" name=""/>
        <dsp:cNvSpPr/>
      </dsp:nvSpPr>
      <dsp:spPr>
        <a:xfrm>
          <a:off x="3347330" y="2058442"/>
          <a:ext cx="1433338" cy="14333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err="1" smtClean="0"/>
            <a:t>শক্তি</a:t>
          </a:r>
          <a:endParaRPr lang="en-US" sz="5000" kern="1200" dirty="0"/>
        </a:p>
      </dsp:txBody>
      <dsp:txXfrm>
        <a:off x="3557237" y="2268349"/>
        <a:ext cx="1013524" cy="1013524"/>
      </dsp:txXfrm>
    </dsp:sp>
    <dsp:sp modelId="{9FE88AB1-D3EF-460F-B19A-1B09B630E021}">
      <dsp:nvSpPr>
        <dsp:cNvPr id="0" name=""/>
        <dsp:cNvSpPr/>
      </dsp:nvSpPr>
      <dsp:spPr>
        <a:xfrm rot="16200000">
          <a:off x="3827772" y="1382433"/>
          <a:ext cx="472454" cy="4873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898640" y="1550768"/>
        <a:ext cx="330718" cy="292401"/>
      </dsp:txXfrm>
    </dsp:sp>
    <dsp:sp modelId="{EE05FC80-0DA0-405E-BA6C-BD3DAE855447}">
      <dsp:nvSpPr>
        <dsp:cNvPr id="0" name=""/>
        <dsp:cNvSpPr/>
      </dsp:nvSpPr>
      <dsp:spPr>
        <a:xfrm>
          <a:off x="3490664" y="20347"/>
          <a:ext cx="1146671" cy="1146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যান্ত্রিক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শক্তি</a:t>
          </a:r>
          <a:endParaRPr lang="en-US" sz="2100" kern="1200" dirty="0"/>
        </a:p>
      </dsp:txBody>
      <dsp:txXfrm>
        <a:off x="3658590" y="188273"/>
        <a:ext cx="810819" cy="810819"/>
      </dsp:txXfrm>
    </dsp:sp>
    <dsp:sp modelId="{E30F6601-6A20-4F14-9CBE-1EE6444D4321}">
      <dsp:nvSpPr>
        <dsp:cNvPr id="0" name=""/>
        <dsp:cNvSpPr/>
      </dsp:nvSpPr>
      <dsp:spPr>
        <a:xfrm rot="18600000">
          <a:off x="4566342" y="1651251"/>
          <a:ext cx="472454" cy="4873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591657" y="1803006"/>
        <a:ext cx="330718" cy="292401"/>
      </dsp:txXfrm>
    </dsp:sp>
    <dsp:sp modelId="{08EB6354-7969-4746-9935-369ED008EF88}">
      <dsp:nvSpPr>
        <dsp:cNvPr id="0" name=""/>
        <dsp:cNvSpPr/>
      </dsp:nvSpPr>
      <dsp:spPr>
        <a:xfrm>
          <a:off x="4892859" y="530704"/>
          <a:ext cx="1146671" cy="1146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তাপ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শক্তি</a:t>
          </a:r>
          <a:endParaRPr lang="en-US" sz="2100" kern="1200" dirty="0"/>
        </a:p>
      </dsp:txBody>
      <dsp:txXfrm>
        <a:off x="5060785" y="698630"/>
        <a:ext cx="810819" cy="810819"/>
      </dsp:txXfrm>
    </dsp:sp>
    <dsp:sp modelId="{9194CA1D-B02D-46EC-9AB2-A149EDC5F313}">
      <dsp:nvSpPr>
        <dsp:cNvPr id="0" name=""/>
        <dsp:cNvSpPr/>
      </dsp:nvSpPr>
      <dsp:spPr>
        <a:xfrm rot="21000000">
          <a:off x="4959326" y="2331920"/>
          <a:ext cx="472454" cy="4873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960403" y="2441693"/>
        <a:ext cx="330718" cy="292401"/>
      </dsp:txXfrm>
    </dsp:sp>
    <dsp:sp modelId="{E4E1BD69-71C1-4DFD-98DE-263C45720F74}">
      <dsp:nvSpPr>
        <dsp:cNvPr id="0" name=""/>
        <dsp:cNvSpPr/>
      </dsp:nvSpPr>
      <dsp:spPr>
        <a:xfrm>
          <a:off x="5638952" y="1822974"/>
          <a:ext cx="1146671" cy="1146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শব্দ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শক্তি</a:t>
          </a:r>
          <a:endParaRPr lang="en-US" sz="2100" kern="1200" dirty="0"/>
        </a:p>
      </dsp:txBody>
      <dsp:txXfrm>
        <a:off x="5806878" y="1990900"/>
        <a:ext cx="810819" cy="810819"/>
      </dsp:txXfrm>
    </dsp:sp>
    <dsp:sp modelId="{1863CA4E-A260-4396-8750-2FA91032F998}">
      <dsp:nvSpPr>
        <dsp:cNvPr id="0" name=""/>
        <dsp:cNvSpPr/>
      </dsp:nvSpPr>
      <dsp:spPr>
        <a:xfrm rot="1800000">
          <a:off x="4822844" y="3105949"/>
          <a:ext cx="472454" cy="4873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832339" y="3167982"/>
        <a:ext cx="330718" cy="292401"/>
      </dsp:txXfrm>
    </dsp:sp>
    <dsp:sp modelId="{8784895E-BAF8-4DF4-AA0D-3A9D7D404329}">
      <dsp:nvSpPr>
        <dsp:cNvPr id="0" name=""/>
        <dsp:cNvSpPr/>
      </dsp:nvSpPr>
      <dsp:spPr>
        <a:xfrm>
          <a:off x="5379837" y="3292490"/>
          <a:ext cx="1146671" cy="1146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আলোক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শক্তি</a:t>
          </a:r>
          <a:endParaRPr lang="en-US" sz="2100" kern="1200" dirty="0"/>
        </a:p>
      </dsp:txBody>
      <dsp:txXfrm>
        <a:off x="5547763" y="3460416"/>
        <a:ext cx="810819" cy="810819"/>
      </dsp:txXfrm>
    </dsp:sp>
    <dsp:sp modelId="{6FAA3FF7-EC27-47E5-9F59-309AA8B7D2D3}">
      <dsp:nvSpPr>
        <dsp:cNvPr id="0" name=""/>
        <dsp:cNvSpPr/>
      </dsp:nvSpPr>
      <dsp:spPr>
        <a:xfrm rot="4200000">
          <a:off x="4220757" y="3611160"/>
          <a:ext cx="472454" cy="4873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267387" y="3642033"/>
        <a:ext cx="330718" cy="292401"/>
      </dsp:txXfrm>
    </dsp:sp>
    <dsp:sp modelId="{E279AB1E-F607-4A48-AD73-BF076FA6A1B8}">
      <dsp:nvSpPr>
        <dsp:cNvPr id="0" name=""/>
        <dsp:cNvSpPr/>
      </dsp:nvSpPr>
      <dsp:spPr>
        <a:xfrm>
          <a:off x="4236757" y="4251648"/>
          <a:ext cx="1146671" cy="1146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চৌম্বক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শক্তি</a:t>
          </a:r>
          <a:endParaRPr lang="en-US" sz="2100" kern="1200" dirty="0"/>
        </a:p>
      </dsp:txBody>
      <dsp:txXfrm>
        <a:off x="4404683" y="4419574"/>
        <a:ext cx="810819" cy="810819"/>
      </dsp:txXfrm>
    </dsp:sp>
    <dsp:sp modelId="{2039FE9B-6E23-442E-9B09-EAD1D8D1BF39}">
      <dsp:nvSpPr>
        <dsp:cNvPr id="0" name=""/>
        <dsp:cNvSpPr/>
      </dsp:nvSpPr>
      <dsp:spPr>
        <a:xfrm rot="6600000">
          <a:off x="3434788" y="3611160"/>
          <a:ext cx="472454" cy="4873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529894" y="3642033"/>
        <a:ext cx="330718" cy="292401"/>
      </dsp:txXfrm>
    </dsp:sp>
    <dsp:sp modelId="{CFF22265-51BE-4C47-8E17-F9E9BDC373C5}">
      <dsp:nvSpPr>
        <dsp:cNvPr id="0" name=""/>
        <dsp:cNvSpPr/>
      </dsp:nvSpPr>
      <dsp:spPr>
        <a:xfrm>
          <a:off x="2744571" y="4251648"/>
          <a:ext cx="1146671" cy="1146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বিদ্যু</a:t>
          </a:r>
          <a:r>
            <a:rPr lang="en-US" sz="2100" kern="1200" dirty="0" smtClean="0"/>
            <a:t>ৎ </a:t>
          </a:r>
          <a:r>
            <a:rPr lang="en-US" sz="2100" kern="1200" dirty="0" err="1" smtClean="0"/>
            <a:t>শক্তি</a:t>
          </a:r>
          <a:endParaRPr lang="en-US" sz="2100" kern="1200" dirty="0"/>
        </a:p>
      </dsp:txBody>
      <dsp:txXfrm>
        <a:off x="2912497" y="4419574"/>
        <a:ext cx="810819" cy="810819"/>
      </dsp:txXfrm>
    </dsp:sp>
    <dsp:sp modelId="{09726202-D2F7-4806-91AC-4E89025130A7}">
      <dsp:nvSpPr>
        <dsp:cNvPr id="0" name=""/>
        <dsp:cNvSpPr/>
      </dsp:nvSpPr>
      <dsp:spPr>
        <a:xfrm rot="9000000">
          <a:off x="2832700" y="3105949"/>
          <a:ext cx="472454" cy="4873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2964941" y="3167982"/>
        <a:ext cx="330718" cy="292401"/>
      </dsp:txXfrm>
    </dsp:sp>
    <dsp:sp modelId="{5972325C-28AD-418B-A429-02543BFA1104}">
      <dsp:nvSpPr>
        <dsp:cNvPr id="0" name=""/>
        <dsp:cNvSpPr/>
      </dsp:nvSpPr>
      <dsp:spPr>
        <a:xfrm>
          <a:off x="1601491" y="3292490"/>
          <a:ext cx="1146671" cy="1146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রাসায়নিক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শক্তি</a:t>
          </a:r>
          <a:endParaRPr lang="en-US" sz="2100" kern="1200" dirty="0"/>
        </a:p>
      </dsp:txBody>
      <dsp:txXfrm>
        <a:off x="1769417" y="3460416"/>
        <a:ext cx="810819" cy="810819"/>
      </dsp:txXfrm>
    </dsp:sp>
    <dsp:sp modelId="{DEF41DC8-D0A2-43DB-94F7-CC8FE1A6CA53}">
      <dsp:nvSpPr>
        <dsp:cNvPr id="0" name=""/>
        <dsp:cNvSpPr/>
      </dsp:nvSpPr>
      <dsp:spPr>
        <a:xfrm rot="11400000">
          <a:off x="2696218" y="2331920"/>
          <a:ext cx="472454" cy="4873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2836877" y="2441693"/>
        <a:ext cx="330718" cy="292401"/>
      </dsp:txXfrm>
    </dsp:sp>
    <dsp:sp modelId="{F50ADE40-E4C4-4C2F-B7ED-0621565D79D6}">
      <dsp:nvSpPr>
        <dsp:cNvPr id="0" name=""/>
        <dsp:cNvSpPr/>
      </dsp:nvSpPr>
      <dsp:spPr>
        <a:xfrm>
          <a:off x="1342376" y="1822974"/>
          <a:ext cx="1146671" cy="1146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নিউক্লিয়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শক্তি</a:t>
          </a:r>
          <a:endParaRPr lang="en-US" sz="2100" kern="1200" dirty="0"/>
        </a:p>
      </dsp:txBody>
      <dsp:txXfrm>
        <a:off x="1510302" y="1990900"/>
        <a:ext cx="810819" cy="810819"/>
      </dsp:txXfrm>
    </dsp:sp>
    <dsp:sp modelId="{9A2BCA58-A5B5-4DC6-AA64-1DA10ED95634}">
      <dsp:nvSpPr>
        <dsp:cNvPr id="0" name=""/>
        <dsp:cNvSpPr/>
      </dsp:nvSpPr>
      <dsp:spPr>
        <a:xfrm rot="13800000">
          <a:off x="3089203" y="1651251"/>
          <a:ext cx="472454" cy="4873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205624" y="1803006"/>
        <a:ext cx="330718" cy="292401"/>
      </dsp:txXfrm>
    </dsp:sp>
    <dsp:sp modelId="{BB5E5395-A558-46FE-85B6-2CABE054674F}">
      <dsp:nvSpPr>
        <dsp:cNvPr id="0" name=""/>
        <dsp:cNvSpPr/>
      </dsp:nvSpPr>
      <dsp:spPr>
        <a:xfrm>
          <a:off x="2088468" y="530704"/>
          <a:ext cx="1146671" cy="1146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সৌর</a:t>
          </a:r>
          <a:r>
            <a:rPr lang="en-US" sz="2100" kern="1200" dirty="0" smtClean="0"/>
            <a:t>  </a:t>
          </a:r>
          <a:r>
            <a:rPr lang="en-US" sz="2100" kern="1200" dirty="0" err="1" smtClean="0"/>
            <a:t>শক্তি</a:t>
          </a:r>
          <a:endParaRPr lang="en-US" sz="2100" kern="1200" dirty="0"/>
        </a:p>
      </dsp:txBody>
      <dsp:txXfrm>
        <a:off x="2256394" y="698630"/>
        <a:ext cx="810819" cy="8108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3E43C-9175-4E17-A30D-9848A8923EB8}">
      <dsp:nvSpPr>
        <dsp:cNvPr id="0" name=""/>
        <dsp:cNvSpPr/>
      </dsp:nvSpPr>
      <dsp:spPr>
        <a:xfrm>
          <a:off x="6349" y="1863989"/>
          <a:ext cx="3381375" cy="1690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/>
            <a:t>যান্ত্রিক</a:t>
          </a:r>
          <a:r>
            <a:rPr lang="en-US" sz="6500" kern="1200" dirty="0" smtClean="0"/>
            <a:t> </a:t>
          </a:r>
          <a:r>
            <a:rPr lang="en-US" sz="6500" kern="1200" dirty="0" err="1" smtClean="0"/>
            <a:t>শক্তি</a:t>
          </a:r>
          <a:endParaRPr lang="en-US" sz="6500" kern="1200" dirty="0"/>
        </a:p>
      </dsp:txBody>
      <dsp:txXfrm>
        <a:off x="55868" y="1913508"/>
        <a:ext cx="3282337" cy="1591649"/>
      </dsp:txXfrm>
    </dsp:sp>
    <dsp:sp modelId="{496F014C-EC14-4F05-BAF6-6CCE96130EBA}">
      <dsp:nvSpPr>
        <dsp:cNvPr id="0" name=""/>
        <dsp:cNvSpPr/>
      </dsp:nvSpPr>
      <dsp:spPr>
        <a:xfrm rot="19457599">
          <a:off x="3231164" y="2195179"/>
          <a:ext cx="1665670" cy="56162"/>
        </a:xfrm>
        <a:custGeom>
          <a:avLst/>
          <a:gdLst/>
          <a:ahLst/>
          <a:cxnLst/>
          <a:rect l="0" t="0" r="0" b="0"/>
          <a:pathLst>
            <a:path>
              <a:moveTo>
                <a:pt x="0" y="28081"/>
              </a:moveTo>
              <a:lnTo>
                <a:pt x="1665670" y="280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22358" y="2181619"/>
        <a:ext cx="83283" cy="83283"/>
      </dsp:txXfrm>
    </dsp:sp>
    <dsp:sp modelId="{864770E9-2A4E-40EA-8B91-5E97B729AADE}">
      <dsp:nvSpPr>
        <dsp:cNvPr id="0" name=""/>
        <dsp:cNvSpPr/>
      </dsp:nvSpPr>
      <dsp:spPr>
        <a:xfrm>
          <a:off x="4740275" y="891844"/>
          <a:ext cx="3381375" cy="1690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/>
            <a:t>বিভব</a:t>
          </a:r>
          <a:r>
            <a:rPr lang="en-US" sz="6500" kern="1200" dirty="0" smtClean="0"/>
            <a:t> </a:t>
          </a:r>
          <a:r>
            <a:rPr lang="en-US" sz="6500" kern="1200" dirty="0" err="1" smtClean="0"/>
            <a:t>শক্তি</a:t>
          </a:r>
          <a:endParaRPr lang="en-US" sz="6500" kern="1200" dirty="0"/>
        </a:p>
      </dsp:txBody>
      <dsp:txXfrm>
        <a:off x="4789794" y="941363"/>
        <a:ext cx="3282337" cy="1591649"/>
      </dsp:txXfrm>
    </dsp:sp>
    <dsp:sp modelId="{F43931CA-F46A-4C12-9ACA-4BCD2FA91F13}">
      <dsp:nvSpPr>
        <dsp:cNvPr id="0" name=""/>
        <dsp:cNvSpPr/>
      </dsp:nvSpPr>
      <dsp:spPr>
        <a:xfrm rot="2142401">
          <a:off x="3231164" y="3167325"/>
          <a:ext cx="1665670" cy="56162"/>
        </a:xfrm>
        <a:custGeom>
          <a:avLst/>
          <a:gdLst/>
          <a:ahLst/>
          <a:cxnLst/>
          <a:rect l="0" t="0" r="0" b="0"/>
          <a:pathLst>
            <a:path>
              <a:moveTo>
                <a:pt x="0" y="28081"/>
              </a:moveTo>
              <a:lnTo>
                <a:pt x="1665670" y="280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22358" y="3153764"/>
        <a:ext cx="83283" cy="83283"/>
      </dsp:txXfrm>
    </dsp:sp>
    <dsp:sp modelId="{D45F2358-C060-4117-9DA0-B7806AC826D3}">
      <dsp:nvSpPr>
        <dsp:cNvPr id="0" name=""/>
        <dsp:cNvSpPr/>
      </dsp:nvSpPr>
      <dsp:spPr>
        <a:xfrm>
          <a:off x="4740275" y="2836135"/>
          <a:ext cx="3381375" cy="1690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/>
            <a:t>গতি</a:t>
          </a:r>
          <a:r>
            <a:rPr lang="en-US" sz="6500" kern="1200" dirty="0" smtClean="0"/>
            <a:t> </a:t>
          </a:r>
          <a:r>
            <a:rPr lang="en-US" sz="6500" kern="1200" dirty="0" err="1" smtClean="0"/>
            <a:t>শক্তি</a:t>
          </a:r>
          <a:endParaRPr lang="en-US" sz="6500" kern="1200" dirty="0"/>
        </a:p>
      </dsp:txBody>
      <dsp:txXfrm>
        <a:off x="4789794" y="2885654"/>
        <a:ext cx="3282337" cy="1591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E82CB-F747-44C6-8694-5DFA7EDE8225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EECC6-52F4-4BFE-A04F-87D5C7542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9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এখানে</a:t>
            </a:r>
            <a:r>
              <a:rPr lang="bn-IN" baseline="0" dirty="0" smtClean="0"/>
              <a:t> পাখি উড়া ও গাড়ী চালানোর থেকে পাঠ শিরোনাম বের করব।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EECC6-52F4-4BFE-A04F-87D5C7542A7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93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শ্রেণিতে করে দেয়া হবে।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EECC6-52F4-4BFE-A04F-87D5C7542A7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09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2EF3-D8C0-42DD-8609-FA0E713DD40D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F497-4F54-46C0-A295-231032B29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64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2EF3-D8C0-42DD-8609-FA0E713DD40D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F497-4F54-46C0-A295-231032B29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7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2EF3-D8C0-42DD-8609-FA0E713DD40D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F497-4F54-46C0-A295-231032B29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80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2EF3-D8C0-42DD-8609-FA0E713DD40D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F497-4F54-46C0-A295-231032B29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32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2EF3-D8C0-42DD-8609-FA0E713DD40D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F497-4F54-46C0-A295-231032B29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6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2EF3-D8C0-42DD-8609-FA0E713DD40D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F497-4F54-46C0-A295-231032B29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80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2EF3-D8C0-42DD-8609-FA0E713DD40D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F497-4F54-46C0-A295-231032B29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6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2EF3-D8C0-42DD-8609-FA0E713DD40D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F497-4F54-46C0-A295-231032B29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4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2EF3-D8C0-42DD-8609-FA0E713DD40D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F497-4F54-46C0-A295-231032B29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47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2EF3-D8C0-42DD-8609-FA0E713DD40D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F497-4F54-46C0-A295-231032B29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60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2EF3-D8C0-42DD-8609-FA0E713DD40D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F497-4F54-46C0-A295-231032B29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81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22EF3-D8C0-42DD-8609-FA0E713DD40D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BF497-4F54-46C0-A295-231032B29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8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7D3F982-8898-4B42-A249-89E5BCD52952}"/>
              </a:ext>
            </a:extLst>
          </p:cNvPr>
          <p:cNvSpPr txBox="1"/>
          <p:nvPr/>
        </p:nvSpPr>
        <p:spPr>
          <a:xfrm rot="19081285">
            <a:off x="-59755" y="1722925"/>
            <a:ext cx="69782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7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72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72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="" xmlns:a16="http://schemas.microsoft.com/office/drawing/2014/main" id="{C434235E-110A-4F34-BA5C-376F4C45E074}"/>
              </a:ext>
            </a:extLst>
          </p:cNvPr>
          <p:cNvSpPr txBox="1"/>
          <p:nvPr/>
        </p:nvSpPr>
        <p:spPr>
          <a:xfrm>
            <a:off x="6196084" y="3468358"/>
            <a:ext cx="5703275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উপস্থাপনায়ঃ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উম্মে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সায়ফুন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হারবাইদ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দারুল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উলুম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ফাযিল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হারবাইদ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গাজীপুর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গাজীপুর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GB" sz="5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36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04715" y="613687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গতিশীল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সামর্থ্য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4732" y="432110"/>
            <a:ext cx="9908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" y="5493960"/>
            <a:ext cx="12161520" cy="0"/>
          </a:xfrm>
          <a:prstGeom prst="line">
            <a:avLst/>
          </a:prstGeom>
          <a:ln w="2444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715" y="3987386"/>
            <a:ext cx="2911206" cy="149292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0480" y="2954215"/>
            <a:ext cx="12161520" cy="0"/>
          </a:xfrm>
          <a:prstGeom prst="line">
            <a:avLst/>
          </a:prstGeom>
          <a:ln w="139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5729" y="1921045"/>
            <a:ext cx="1026941" cy="1026941"/>
          </a:xfrm>
          <a:prstGeom prst="ellipse">
            <a:avLst/>
          </a:prstGeom>
          <a:gradFill>
            <a:gsLst>
              <a:gs pos="44000">
                <a:srgbClr val="FFFF00"/>
              </a:gs>
              <a:gs pos="12000">
                <a:schemeClr val="accent6">
                  <a:lumMod val="50000"/>
                </a:schemeClr>
              </a:gs>
              <a:gs pos="69000">
                <a:srgbClr val="860707"/>
              </a:gs>
              <a:gs pos="98000">
                <a:srgbClr val="00B050"/>
              </a:gs>
            </a:gsLst>
            <a:path path="circle">
              <a:fillToRect l="50000" t="130000" r="50000" b="-30000"/>
            </a:path>
          </a:gradFill>
          <a:ln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7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86888 0.0131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37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63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0.90638 -1.11111E-6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4189862" y="354842"/>
            <a:ext cx="2306472" cy="1446663"/>
          </a:xfrm>
          <a:prstGeom prst="downArrowCallout">
            <a:avLst/>
          </a:prstGeom>
          <a:gradFill>
            <a:gsLst>
              <a:gs pos="50000">
                <a:schemeClr val="bg1">
                  <a:lumMod val="50000"/>
                </a:schemeClr>
              </a:gs>
              <a:gs pos="68000">
                <a:schemeClr val="accent6">
                  <a:lumMod val="75000"/>
                </a:schemeClr>
              </a:gs>
              <a:gs pos="15000">
                <a:srgbClr val="C00000"/>
              </a:gs>
              <a:gs pos="100000">
                <a:schemeClr val="accent6">
                  <a:lumMod val="50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54629" y="2220686"/>
            <a:ext cx="1611085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1">
                  <a:lumMod val="45000"/>
                  <a:lumOff val="55000"/>
                </a:schemeClr>
              </a:gs>
              <a:gs pos="63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বেলী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90858" y="2220686"/>
            <a:ext cx="2130250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1">
                  <a:lumMod val="45000"/>
                  <a:lumOff val="55000"/>
                </a:schemeClr>
              </a:gs>
              <a:gs pos="63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0571" y="3846285"/>
            <a:ext cx="5370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শ্রেণি কক্ষে শক্তির কী কী পরিবর্তন হচ্ছে তা লিপিবদ্ধ 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4563" y="3846284"/>
            <a:ext cx="5370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বিভব শক্তি ও গতিশক্তির মধ্যে ৩ টি পার্থক্য লিখ।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5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90" y="844777"/>
            <a:ext cx="4514850" cy="357187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250488" y="3461309"/>
            <a:ext cx="955343" cy="955343"/>
          </a:xfrm>
          <a:prstGeom prst="ellipse">
            <a:avLst/>
          </a:prstGeom>
          <a:gradFill flip="none" rotWithShape="1">
            <a:gsLst>
              <a:gs pos="0">
                <a:srgbClr val="7030A0"/>
              </a:gs>
              <a:gs pos="43000">
                <a:schemeClr val="accent6">
                  <a:lumMod val="75000"/>
                </a:schemeClr>
              </a:gs>
              <a:gs pos="71000">
                <a:srgbClr val="00B050"/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3486" y="5384800"/>
            <a:ext cx="1142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গোলকটির ভর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কেজি এবং টেবিলের উচ্চতা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মিটার হলে বিভব শক্তি কত?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3504" y="627797"/>
            <a:ext cx="5349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26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24 L 0.00365 -0.50162 L -0.11497 -0.50649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3" y="-2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0370" y="382137"/>
            <a:ext cx="70013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01254" y="1490133"/>
                <a:ext cx="9608024" cy="4609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এখানে, </a:t>
                </a:r>
              </a:p>
              <a:p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গোলকের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= 30 kg</a:t>
                </a:r>
              </a:p>
              <a:p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টেবিলের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উচ্চতা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h = 15 m</a:t>
                </a:r>
              </a:p>
              <a:p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অভিকর্ষজ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ত্বরণ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g = 9.8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বিভবশক্তি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36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?</a:t>
                </a:r>
              </a:p>
              <a:p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=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mgh</a:t>
                </a:r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= 30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9.8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 J </a:t>
                </a:r>
              </a:p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= 4410 J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254" y="1490133"/>
                <a:ext cx="9608024" cy="4609852"/>
              </a:xfrm>
              <a:prstGeom prst="rect">
                <a:avLst/>
              </a:prstGeom>
              <a:blipFill rotWithShape="0">
                <a:blip r:embed="rId2"/>
                <a:stretch>
                  <a:fillRect l="-1904" t="-2378" b="-2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518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1"/>
          <p:cNvSpPr/>
          <p:nvPr/>
        </p:nvSpPr>
        <p:spPr>
          <a:xfrm>
            <a:off x="2291260" y="191069"/>
            <a:ext cx="6515100" cy="1047750"/>
          </a:xfrm>
          <a:prstGeom prst="upArrow">
            <a:avLst/>
          </a:prstGeom>
          <a:gradFill>
            <a:gsLst>
              <a:gs pos="42000">
                <a:schemeClr val="accent6">
                  <a:lumMod val="75000"/>
                </a:schemeClr>
              </a:gs>
              <a:gs pos="0">
                <a:schemeClr val="accent2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262" y="1567682"/>
            <a:ext cx="4031013" cy="403101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11293642" y="1567682"/>
            <a:ext cx="0" cy="4031013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16200000">
            <a:off x="10656880" y="3390582"/>
            <a:ext cx="1919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মিটার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89612" y="3370997"/>
            <a:ext cx="2825087" cy="2556561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43000">
                <a:schemeClr val="accent6">
                  <a:lumMod val="75000"/>
                </a:schemeClr>
              </a:gs>
              <a:gs pos="71000">
                <a:schemeClr val="accent6">
                  <a:lumMod val="40000"/>
                  <a:lumOff val="6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62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গোলকের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ভর</a:t>
            </a:r>
            <a:r>
              <a:rPr lang="en-US" sz="3600" dirty="0" smtClean="0">
                <a:solidFill>
                  <a:schemeClr val="tx1"/>
                </a:solidFill>
              </a:rPr>
              <a:t> 50</a:t>
            </a:r>
            <a:r>
              <a:rPr lang="bn-IN" sz="3600" dirty="0" smtClean="0">
                <a:solidFill>
                  <a:schemeClr val="tx1"/>
                </a:solidFill>
              </a:rPr>
              <a:t> কেজি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137" y="6256421"/>
            <a:ext cx="11261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গোলকটিকে বিল্ডিংয়ের উপরে তুলতে কী পরিমাণ শক্তির প্রয়োজন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62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822103">
            <a:off x="57150" y="1131627"/>
            <a:ext cx="1219199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44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3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3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06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6532" y="791570"/>
            <a:ext cx="53499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7540" y="2388358"/>
            <a:ext cx="90211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পদার্থবিজ্ঞান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260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598" y="3729335"/>
            <a:ext cx="3886199" cy="26770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6" y="1391151"/>
            <a:ext cx="14859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6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86588 -0.00625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94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9138" y="142795"/>
            <a:ext cx="8932985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endParaRPr lang="en-US" sz="413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0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4958" y="3315287"/>
            <a:ext cx="107055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ZappedChancellor" panose="03010101010101010101" pitchFamily="66" charset="0"/>
              <a:buChar char="#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ZappedChancellor" panose="03010101010101010101" pitchFamily="66" charset="0"/>
              <a:buChar char="#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285750" indent="-285750">
              <a:buFont typeface="ZappedChancellor" panose="03010101010101010101" pitchFamily="66" charset="0"/>
              <a:buChar char="#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বিভবশক্তি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গতিশক্তি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285750" indent="-285750">
              <a:buFont typeface="ZappedChancellor" panose="03010101010101010101" pitchFamily="66" charset="0"/>
              <a:buChar char="#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বিভবশক্তি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480744" y="549899"/>
            <a:ext cx="7287064" cy="229303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7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77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4732" y="432110"/>
            <a:ext cx="9908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36" y="645304"/>
            <a:ext cx="3333750" cy="3143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4731" y="5661477"/>
            <a:ext cx="9908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সামার্থ্যকে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0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68933 0.3215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66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3582890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989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34721655"/>
              </p:ext>
            </p:extLst>
          </p:nvPr>
        </p:nvGraphicFramePr>
        <p:xfrm>
          <a:off x="1813636" y="112909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4732" y="432110"/>
            <a:ext cx="9908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নিহিত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38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36476" y="5331657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4732" y="432110"/>
            <a:ext cx="9908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656" y="1776299"/>
            <a:ext cx="38100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3" t="7152" r="16448" b="2052"/>
          <a:stretch/>
        </p:blipFill>
        <p:spPr>
          <a:xfrm>
            <a:off x="357859" y="1427370"/>
            <a:ext cx="3818357" cy="355535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944203" y="4007297"/>
            <a:ext cx="955343" cy="9553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9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7477 L 0.00339 -0.44213 L -0.11523 -0.44584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3" y="-1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286</Words>
  <Application>Microsoft Office PowerPoint</Application>
  <PresentationFormat>Widescreen</PresentationFormat>
  <Paragraphs>61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NikoshBAN</vt:lpstr>
      <vt:lpstr>Times New Roman</vt:lpstr>
      <vt:lpstr>Vrinda</vt:lpstr>
      <vt:lpstr>ZappedChancellor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PIP- CS-PRPS-AT-Noor Mohammad</cp:lastModifiedBy>
  <cp:revision>59</cp:revision>
  <dcterms:created xsi:type="dcterms:W3CDTF">2016-12-23T14:15:44Z</dcterms:created>
  <dcterms:modified xsi:type="dcterms:W3CDTF">2021-02-16T17:39:29Z</dcterms:modified>
</cp:coreProperties>
</file>