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0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3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8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6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5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2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A24F-8EB3-4E38-B4E2-4B7988CF603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8F50-EC50-489E-A3C4-3C5FFE4B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9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41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Welcome to my class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44324"/>
            <a:ext cx="12192000" cy="586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6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35118" cy="1290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She was a meritorious student at </a:t>
            </a:r>
            <a:r>
              <a:rPr lang="en-US" sz="3200" dirty="0" err="1" smtClean="0">
                <a:solidFill>
                  <a:schemeClr val="bg1"/>
                </a:solidFill>
              </a:rPr>
              <a:t>Dr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Khastagir</a:t>
            </a:r>
            <a:r>
              <a:rPr lang="en-US" sz="3200" dirty="0" smtClean="0">
                <a:solidFill>
                  <a:schemeClr val="bg1"/>
                </a:solidFill>
              </a:rPr>
              <a:t> Government Girl’s School in </a:t>
            </a:r>
            <a:r>
              <a:rPr lang="en-US" sz="3200" dirty="0" err="1" smtClean="0">
                <a:solidFill>
                  <a:schemeClr val="bg1"/>
                </a:solidFill>
              </a:rPr>
              <a:t>Chattogram</a:t>
            </a:r>
            <a:r>
              <a:rPr lang="en-US" sz="3200" dirty="0" smtClean="0">
                <a:solidFill>
                  <a:schemeClr val="bg1"/>
                </a:solidFill>
              </a:rPr>
              <a:t> and Eden College, Dhaka.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118" y="1667435"/>
            <a:ext cx="6096000" cy="50532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7079"/>
            <a:ext cx="5683944" cy="516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4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1219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She graduated in philosophy with distinction from Bethune College in Kolkata.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76" y="1311260"/>
            <a:ext cx="9390243" cy="520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0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75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Pritilata</a:t>
            </a:r>
            <a:r>
              <a:rPr lang="en-US" sz="3600" dirty="0" smtClean="0">
                <a:solidFill>
                  <a:schemeClr val="bg1"/>
                </a:solidFill>
              </a:rPr>
              <a:t> was an activist in  the anti-British movement.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47" y="1187824"/>
            <a:ext cx="9806267" cy="549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8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Pritilata</a:t>
            </a:r>
            <a:r>
              <a:rPr lang="en-US" sz="2400" dirty="0" smtClean="0">
                <a:solidFill>
                  <a:schemeClr val="bg1"/>
                </a:solidFill>
              </a:rPr>
              <a:t> became the head teacher of   </a:t>
            </a:r>
            <a:r>
              <a:rPr lang="en-US" sz="2400" dirty="0" err="1" smtClean="0">
                <a:solidFill>
                  <a:schemeClr val="bg1"/>
                </a:solidFill>
              </a:rPr>
              <a:t>Nandankanon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Aparna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charan</a:t>
            </a:r>
            <a:r>
              <a:rPr lang="en-US" sz="2400" dirty="0" smtClean="0">
                <a:solidFill>
                  <a:schemeClr val="bg1"/>
                </a:solidFill>
              </a:rPr>
              <a:t> School in </a:t>
            </a:r>
            <a:r>
              <a:rPr lang="en-US" sz="2400" dirty="0" err="1" smtClean="0">
                <a:solidFill>
                  <a:schemeClr val="bg1"/>
                </a:solidFill>
              </a:rPr>
              <a:t>Chattogram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62" y="1115094"/>
            <a:ext cx="4499666" cy="53624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1" y="1115094"/>
            <a:ext cx="7159159" cy="53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9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169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She involved herself in </a:t>
            </a:r>
            <a:r>
              <a:rPr lang="en-US" sz="3600" dirty="0" err="1" smtClean="0">
                <a:solidFill>
                  <a:schemeClr val="bg1"/>
                </a:solidFill>
              </a:rPr>
              <a:t>Surja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Sen’s</a:t>
            </a:r>
            <a:r>
              <a:rPr lang="en-US" sz="3600" dirty="0" smtClean="0">
                <a:solidFill>
                  <a:schemeClr val="bg1"/>
                </a:solidFill>
              </a:rPr>
              <a:t> armed resistance movement.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8" y="1191554"/>
            <a:ext cx="11819964" cy="562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Surja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Sen</a:t>
            </a:r>
            <a:r>
              <a:rPr lang="en-US" sz="2800" dirty="0" smtClean="0">
                <a:solidFill>
                  <a:schemeClr val="bg1"/>
                </a:solidFill>
              </a:rPr>
              <a:t> was a famous anti- British movement organizer and revolutionary.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298" y="1331259"/>
            <a:ext cx="9774874" cy="549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87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2000" cy="1102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 1932, </a:t>
            </a:r>
            <a:r>
              <a:rPr lang="en-US" sz="3200" dirty="0" err="1" smtClean="0">
                <a:solidFill>
                  <a:schemeClr val="bg1"/>
                </a:solidFill>
              </a:rPr>
              <a:t>Surja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planned an attack on the </a:t>
            </a:r>
            <a:r>
              <a:rPr lang="en-US" sz="3200" dirty="0" err="1" smtClean="0">
                <a:solidFill>
                  <a:schemeClr val="bg1"/>
                </a:solidFill>
              </a:rPr>
              <a:t>Pahartali</a:t>
            </a:r>
            <a:r>
              <a:rPr lang="en-US" sz="3200" dirty="0" smtClean="0">
                <a:solidFill>
                  <a:schemeClr val="bg1"/>
                </a:solidFill>
              </a:rPr>
              <a:t> European Club. The  club was well-known for its notorious sign at its entrance.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8" y="1102659"/>
            <a:ext cx="5270937" cy="5624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502" y="1102659"/>
            <a:ext cx="6692151" cy="5624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4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48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Surja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Sen</a:t>
            </a:r>
            <a:r>
              <a:rPr lang="en-US" sz="2400" dirty="0" smtClean="0">
                <a:solidFill>
                  <a:schemeClr val="bg1"/>
                </a:solidFill>
              </a:rPr>
              <a:t> assigned </a:t>
            </a:r>
            <a:r>
              <a:rPr lang="en-US" sz="2400" dirty="0" err="1" smtClean="0">
                <a:solidFill>
                  <a:schemeClr val="bg1"/>
                </a:solidFill>
              </a:rPr>
              <a:t>Pritilata</a:t>
            </a:r>
            <a:r>
              <a:rPr lang="en-US" sz="2400" dirty="0" smtClean="0">
                <a:solidFill>
                  <a:schemeClr val="bg1"/>
                </a:solidFill>
              </a:rPr>
              <a:t> to lead a team of 10-12 men to attack the club. The raid was successful but </a:t>
            </a:r>
            <a:r>
              <a:rPr lang="en-US" sz="2400" dirty="0" err="1" smtClean="0">
                <a:solidFill>
                  <a:schemeClr val="bg1"/>
                </a:solidFill>
              </a:rPr>
              <a:t>Pritilata</a:t>
            </a:r>
            <a:r>
              <a:rPr lang="en-US" sz="2400" dirty="0" smtClean="0">
                <a:solidFill>
                  <a:schemeClr val="bg1"/>
                </a:solidFill>
              </a:rPr>
              <a:t> dressed as a man,  failed to get out of the club.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9" y="1287075"/>
            <a:ext cx="9547411" cy="555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5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223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She committed suicide by taking potassium Cyanide to avoid arrest.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71" y="1276260"/>
            <a:ext cx="10623177" cy="553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6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4130"/>
            <a:ext cx="12192000" cy="99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British rule came to an end in 1947 though she couldn’t  see it during her lifetime.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0" y="995081"/>
            <a:ext cx="5739011" cy="56208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799" y="995082"/>
            <a:ext cx="6059766" cy="562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577" y="0"/>
            <a:ext cx="12097871" cy="820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Introduction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954741"/>
            <a:ext cx="7019365" cy="5728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1365" y="1089212"/>
            <a:ext cx="4558553" cy="5607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8941" y="1075765"/>
            <a:ext cx="4356848" cy="779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Class Introduction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954741"/>
            <a:ext cx="6961094" cy="739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Teacher’s Introduction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812" y="3455894"/>
            <a:ext cx="4329953" cy="2891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English 1</a:t>
            </a:r>
            <a:r>
              <a:rPr lang="en-US" sz="3600" baseline="30000" dirty="0" smtClean="0">
                <a:solidFill>
                  <a:schemeClr val="bg1"/>
                </a:solidFill>
              </a:rPr>
              <a:t>st</a:t>
            </a:r>
            <a:r>
              <a:rPr lang="en-US" sz="3600" dirty="0" smtClean="0">
                <a:solidFill>
                  <a:schemeClr val="bg1"/>
                </a:solidFill>
              </a:rPr>
              <a:t>  Paper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Class: Nine/ Ten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Unit:10,Lesson:3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3455894"/>
            <a:ext cx="6961094" cy="3052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bg1"/>
                </a:solidFill>
              </a:rPr>
              <a:t>Amena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en-US" sz="4400" dirty="0" err="1">
                <a:solidFill>
                  <a:schemeClr val="bg1"/>
                </a:solidFill>
              </a:rPr>
              <a:t>Ferdosi</a:t>
            </a:r>
            <a:r>
              <a:rPr lang="en-US" sz="4400" dirty="0">
                <a:solidFill>
                  <a:schemeClr val="bg1"/>
                </a:solidFill>
              </a:rPr>
              <a:t> (</a:t>
            </a:r>
            <a:r>
              <a:rPr lang="en-US" sz="4400" dirty="0" err="1">
                <a:solidFill>
                  <a:schemeClr val="bg1"/>
                </a:solidFill>
              </a:rPr>
              <a:t>Nizum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4400" dirty="0" err="1">
                <a:solidFill>
                  <a:schemeClr val="bg1"/>
                </a:solidFill>
              </a:rPr>
              <a:t>Asistant</a:t>
            </a:r>
            <a:r>
              <a:rPr lang="en-US" sz="4400" dirty="0">
                <a:solidFill>
                  <a:schemeClr val="bg1"/>
                </a:solidFill>
              </a:rPr>
              <a:t> Teacher (English)</a:t>
            </a:r>
          </a:p>
          <a:p>
            <a:pPr algn="ctr"/>
            <a:r>
              <a:rPr lang="en-US" sz="4400" dirty="0" err="1">
                <a:solidFill>
                  <a:schemeClr val="bg1"/>
                </a:solidFill>
              </a:rPr>
              <a:t>Bhimpur</a:t>
            </a:r>
            <a:r>
              <a:rPr lang="en-US" sz="4400" dirty="0">
                <a:solidFill>
                  <a:schemeClr val="bg1"/>
                </a:solidFill>
              </a:rPr>
              <a:t> High School</a:t>
            </a:r>
          </a:p>
          <a:p>
            <a:pPr algn="ctr"/>
            <a:r>
              <a:rPr lang="en-US" sz="4400" dirty="0" err="1">
                <a:solidFill>
                  <a:schemeClr val="bg1"/>
                </a:solidFill>
              </a:rPr>
              <a:t>Chatkhil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err="1">
                <a:solidFill>
                  <a:schemeClr val="bg1"/>
                </a:solidFill>
              </a:rPr>
              <a:t>Noakhali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389" y="1324535"/>
            <a:ext cx="1961905" cy="2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9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13447"/>
            <a:ext cx="12192000" cy="927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Let us know some keywords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8353" y="914400"/>
            <a:ext cx="6360459" cy="99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conversation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8353" y="5903259"/>
            <a:ext cx="6683188" cy="793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Discussion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212" y="2092145"/>
            <a:ext cx="5620870" cy="37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2859" y="255494"/>
            <a:ext cx="7032812" cy="874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Meritorious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8694" y="5943600"/>
            <a:ext cx="6790765" cy="793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Talented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42" y="1192130"/>
            <a:ext cx="11142966" cy="410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0435" y="107576"/>
            <a:ext cx="6373906" cy="779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Movement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5247" y="5957047"/>
            <a:ext cx="6199094" cy="69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Agitation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659" y="935376"/>
            <a:ext cx="7261413" cy="483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54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Answer the following questions.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7882" y="1573306"/>
            <a:ext cx="11161059" cy="5015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Where did </a:t>
            </a:r>
            <a:r>
              <a:rPr lang="en-US" sz="3600" dirty="0" err="1" smtClean="0">
                <a:solidFill>
                  <a:schemeClr val="bg1"/>
                </a:solidFill>
              </a:rPr>
              <a:t>Pritilata</a:t>
            </a:r>
            <a:r>
              <a:rPr lang="en-US" sz="3600" dirty="0" smtClean="0">
                <a:solidFill>
                  <a:schemeClr val="bg1"/>
                </a:solidFill>
              </a:rPr>
              <a:t> fight?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When did she fight?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Why did she fight?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What was </a:t>
            </a:r>
            <a:r>
              <a:rPr lang="en-US" sz="3600" dirty="0" err="1" smtClean="0">
                <a:solidFill>
                  <a:schemeClr val="bg1"/>
                </a:solidFill>
              </a:rPr>
              <a:t>pritilata’s</a:t>
            </a:r>
            <a:r>
              <a:rPr lang="en-US" sz="3600" dirty="0" smtClean="0">
                <a:solidFill>
                  <a:schemeClr val="bg1"/>
                </a:solidFill>
              </a:rPr>
              <a:t> profession?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 What do you learn from  </a:t>
            </a:r>
            <a:r>
              <a:rPr lang="en-US" sz="3600" dirty="0" err="1" smtClean="0">
                <a:solidFill>
                  <a:schemeClr val="bg1"/>
                </a:solidFill>
              </a:rPr>
              <a:t>pritilara’s</a:t>
            </a:r>
            <a:r>
              <a:rPr lang="en-US" sz="3600" dirty="0" smtClean="0">
                <a:solidFill>
                  <a:schemeClr val="bg1"/>
                </a:solidFill>
              </a:rPr>
              <a:t> life?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4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3448"/>
            <a:ext cx="12192000" cy="941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Homework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021976" y="1801906"/>
            <a:ext cx="9762565" cy="455855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Hexagon 3"/>
          <p:cNvSpPr/>
          <p:nvPr/>
        </p:nvSpPr>
        <p:spPr>
          <a:xfrm>
            <a:off x="2568388" y="2971800"/>
            <a:ext cx="6831106" cy="204395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Write a short notes about a dreamer like </a:t>
            </a:r>
            <a:r>
              <a:rPr lang="en-US" sz="4000" dirty="0" err="1" smtClean="0">
                <a:solidFill>
                  <a:schemeClr val="bg1"/>
                </a:solidFill>
              </a:rPr>
              <a:t>Pritilata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6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0" y="0"/>
            <a:ext cx="12192000" cy="1828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Thank You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18" y="1963271"/>
            <a:ext cx="9937376" cy="457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What do you see in the picture?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859" y="985256"/>
            <a:ext cx="6871447" cy="48911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582" y="6054797"/>
            <a:ext cx="12192000" cy="803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Do you know her?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81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54" y="49304"/>
            <a:ext cx="5813614" cy="58136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825" y="5970495"/>
            <a:ext cx="12097871" cy="887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Pritilata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Waddedar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62580"/>
            <a:ext cx="4585447" cy="26992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702" y="118501"/>
            <a:ext cx="6823263" cy="28427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970494"/>
            <a:ext cx="12075459" cy="887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She had dream.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06" y="3162580"/>
            <a:ext cx="7140388" cy="26597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22" y="228600"/>
            <a:ext cx="2855259" cy="27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2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129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Our lesson topic is……….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804" y="1237129"/>
            <a:ext cx="8664172" cy="37113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6010835"/>
            <a:ext cx="12192000" cy="726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They had dreams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8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00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Learning Outcomes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833718" y="1573306"/>
            <a:ext cx="10636623" cy="504264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After  we have studied the unit,  students will be able to-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Listen for specific information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Participate in conversations and discussions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Understand and narrate problems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Take and give interviews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Complete a grid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8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023" y="1075764"/>
            <a:ext cx="8996082" cy="56877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129" y="0"/>
            <a:ext cx="12097871" cy="968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Let us know about </a:t>
            </a:r>
            <a:r>
              <a:rPr lang="en-US" sz="3600" dirty="0" err="1" smtClean="0">
                <a:solidFill>
                  <a:schemeClr val="bg1"/>
                </a:solidFill>
              </a:rPr>
              <a:t>Pritilata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8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" y="1385048"/>
            <a:ext cx="11712389" cy="53384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</a:rPr>
              <a:t>Pritilata</a:t>
            </a:r>
            <a:r>
              <a:rPr lang="en-US" sz="4000" dirty="0" smtClean="0">
                <a:solidFill>
                  <a:schemeClr val="bg1"/>
                </a:solidFill>
              </a:rPr>
              <a:t>  was born in </a:t>
            </a:r>
            <a:r>
              <a:rPr lang="en-US" sz="4000" dirty="0" err="1" smtClean="0">
                <a:solidFill>
                  <a:schemeClr val="bg1"/>
                </a:solidFill>
              </a:rPr>
              <a:t>Chattogram</a:t>
            </a:r>
            <a:r>
              <a:rPr lang="en-US" sz="4000" dirty="0" smtClean="0">
                <a:solidFill>
                  <a:schemeClr val="bg1"/>
                </a:solidFill>
              </a:rPr>
              <a:t> on 5 May 1911.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2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335</Words>
  <Application>Microsoft Office PowerPoint</Application>
  <PresentationFormat>Widescreen</PresentationFormat>
  <Paragraphs>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CyberSpace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20</cp:revision>
  <dcterms:created xsi:type="dcterms:W3CDTF">2021-02-17T12:19:23Z</dcterms:created>
  <dcterms:modified xsi:type="dcterms:W3CDTF">2021-02-17T14:54:35Z</dcterms:modified>
</cp:coreProperties>
</file>