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2" r:id="rId5"/>
    <p:sldId id="262" r:id="rId6"/>
    <p:sldId id="258" r:id="rId7"/>
    <p:sldId id="259" r:id="rId8"/>
    <p:sldId id="260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4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0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5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6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1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9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1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F435-45BA-4FCD-BBFD-4CCA70101E7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4913-F0EB-4FD1-86C3-E693EA5C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1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54" y="3880565"/>
            <a:ext cx="319396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5459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2" y="850006"/>
            <a:ext cx="7817476" cy="57945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734873" y="103031"/>
            <a:ext cx="3039414" cy="5924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পাঠ </a:t>
            </a:r>
            <a:endParaRPr lang="en-US" sz="48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3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69" y="1063979"/>
            <a:ext cx="4494727" cy="54421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451538" y="141668"/>
            <a:ext cx="4687910" cy="785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20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309093"/>
            <a:ext cx="11462197" cy="8242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করি।অর্থ বলি।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2124" y="1648496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2123" y="2923504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বাদলধারা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2122" y="4198512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121" y="5473520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নাওয়া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65957" y="1648496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65957" y="2923503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বৃষ্টির স্রোত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392" y="4198509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চেঁচামেচি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392" y="5473520"/>
            <a:ext cx="2614411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4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90152"/>
            <a:ext cx="11925836" cy="8242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 খালি জায়গায় বসিয়ে বাক্য তৈরি করি।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10" y="1017431"/>
            <a:ext cx="11925836" cy="57310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ছেলেমেয়েরা-----------------মাছ ধরছে।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নববর্ষে সারা দেশ----------মেতে ওঠে।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নদীর------------নৌকা বাঁধা রয়েছে।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এক--------পাখি উড়ে গেল।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3037" y="1120462"/>
            <a:ext cx="2034862" cy="5666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হাঁটুজলে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8507" y="1120461"/>
            <a:ext cx="1674254" cy="65682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উৎসবে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3369" y="1120462"/>
            <a:ext cx="1674254" cy="5666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কূলে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18231" y="1120462"/>
            <a:ext cx="1674254" cy="5666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ঝাঁক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0.24674 0.21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1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0625 0.299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2763 0.422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5" y="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7 L -0.4707 0.524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2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154545"/>
            <a:ext cx="6825803" cy="7984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 টেনে মিল করি।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365" y="1468192"/>
            <a:ext cx="5563673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এঁকে বেঁকে চলে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6366" y="2859112"/>
            <a:ext cx="5563673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বৈশাখ মাসে নদীতে থাকে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366" y="4250032"/>
            <a:ext cx="5563673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 ফুলে সাদা দেখায়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326" y="2507560"/>
            <a:ext cx="2124658" cy="1162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326" y="1120461"/>
            <a:ext cx="2124658" cy="11590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994" y="4081208"/>
            <a:ext cx="2124658" cy="11490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288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03998 0.12407 C 0.04896 0.15023 0.05404 0.18935 0.05404 0.23009 C 0.05404 0.27639 0.04896 0.31342 0.03998 0.33958 L -4.58333E-6 0.4638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5" y="2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-0.26354 -0.168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-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-0.26666 -0.20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94" y="1213470"/>
            <a:ext cx="6915954" cy="51802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54547" y="128789"/>
            <a:ext cx="8087932" cy="785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ছবিটি দেখে দুইটি বাক্য লিখি।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440214" y="128789"/>
            <a:ext cx="2653047" cy="191895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6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5025" y="270456"/>
            <a:ext cx="3490175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562896"/>
            <a:ext cx="12192000" cy="4295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বাঁকে বাঁকে কী বয়ে চলে?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দুই ধার দেখতে কেমন?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 কী শোনা যায়?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 কীভাবে ছেলেমেয়েরা মাছ ধরে?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421" y="270456"/>
            <a:ext cx="2497562" cy="2137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4300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77" y="1913584"/>
            <a:ext cx="3552893" cy="3552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484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285" y="1661258"/>
            <a:ext cx="4976947" cy="37991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1661258"/>
            <a:ext cx="6721497" cy="37991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068946" y="296214"/>
            <a:ext cx="10109916" cy="8500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দেখতে পাচ্ছ?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608" y="5975403"/>
            <a:ext cx="11629623" cy="6954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গরুর গাড়ি ও গরু নদী পার হচ্ছে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35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31" y="1496990"/>
            <a:ext cx="6503831" cy="40226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496990"/>
            <a:ext cx="5370489" cy="40226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262130" y="206062"/>
            <a:ext cx="8989453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দেখে নাম বল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6198" y="5716074"/>
            <a:ext cx="8989453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 এবং গরুর গাড়ি পার হয়ে যাচ্ছে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01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1610962"/>
            <a:ext cx="6233374" cy="40462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17" y="1610963"/>
            <a:ext cx="5401950" cy="40462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906073" y="244699"/>
            <a:ext cx="8590209" cy="7727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6541" y="5864376"/>
            <a:ext cx="4855336" cy="7727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ধারে কাশবন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48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915" y="1276057"/>
            <a:ext cx="5794236" cy="44867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1276057"/>
            <a:ext cx="5924282" cy="44867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1674254" y="141668"/>
            <a:ext cx="8358388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কিসের?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6051" y="5922135"/>
            <a:ext cx="8358388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আঁচলে ছাকিয়া ছোট মাছ ধরছে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72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1736973"/>
            <a:ext cx="5655234" cy="41381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797" y="1736973"/>
            <a:ext cx="6081005" cy="41381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107583" y="128789"/>
            <a:ext cx="9259910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5842" y="6046632"/>
            <a:ext cx="9259910" cy="6253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ছোট নদী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6" y="1238102"/>
            <a:ext cx="3240244" cy="45363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91" y="1238102"/>
            <a:ext cx="8469200" cy="45363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1313645" y="154546"/>
            <a:ext cx="8860665" cy="7469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1048" y="6111025"/>
            <a:ext cx="8860665" cy="7469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গরুর গাড়ি নদী পার হচ্ছে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77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765" y="1706584"/>
            <a:ext cx="6283387" cy="41298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918952" y="321971"/>
            <a:ext cx="8487178" cy="785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8952" y="6038046"/>
            <a:ext cx="8487178" cy="6568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ছোট নদী চলে বাঁকে বাঁকে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1706584"/>
            <a:ext cx="5550794" cy="39783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381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4" y="1613080"/>
            <a:ext cx="6426557" cy="3855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1609269"/>
            <a:ext cx="5473521" cy="38597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931831" y="257577"/>
            <a:ext cx="7997780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 কিসের?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1504" y="5806225"/>
            <a:ext cx="7997780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আষাঢ় মাসে নদী ভরপুর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18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197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</cp:revision>
  <dcterms:created xsi:type="dcterms:W3CDTF">2021-02-12T15:06:55Z</dcterms:created>
  <dcterms:modified xsi:type="dcterms:W3CDTF">2021-02-14T13:29:55Z</dcterms:modified>
</cp:coreProperties>
</file>